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78" r:id="rId3"/>
    <p:sldId id="280" r:id="rId4"/>
    <p:sldId id="281" r:id="rId5"/>
    <p:sldId id="283" r:id="rId6"/>
    <p:sldId id="284" r:id="rId7"/>
    <p:sldId id="285" r:id="rId8"/>
    <p:sldId id="257" r:id="rId9"/>
    <p:sldId id="258" r:id="rId10"/>
    <p:sldId id="259" r:id="rId11"/>
    <p:sldId id="261" r:id="rId12"/>
    <p:sldId id="262" r:id="rId13"/>
    <p:sldId id="263" r:id="rId14"/>
    <p:sldId id="264" r:id="rId15"/>
    <p:sldId id="265" r:id="rId16"/>
    <p:sldId id="268" r:id="rId17"/>
    <p:sldId id="269" r:id="rId18"/>
    <p:sldId id="270" r:id="rId19"/>
    <p:sldId id="271" r:id="rId20"/>
    <p:sldId id="266" r:id="rId21"/>
    <p:sldId id="267" r:id="rId22"/>
    <p:sldId id="272" r:id="rId23"/>
    <p:sldId id="273" r:id="rId24"/>
    <p:sldId id="274" r:id="rId25"/>
    <p:sldId id="286" r:id="rId26"/>
    <p:sldId id="287" r:id="rId27"/>
  </p:sldIdLst>
  <p:sldSz cx="9144000" cy="5143500" type="screen16x9"/>
  <p:notesSz cx="6858000" cy="9144000"/>
  <p:embeddedFontLst>
    <p:embeddedFont>
      <p:font typeface="Montserrat" charset="0"/>
      <p:regular r:id="rId29"/>
      <p:bold r:id="rId30"/>
      <p:italic r:id="rId31"/>
      <p:boldItalic r:id="rId32"/>
    </p:embeddedFont>
    <p:embeddedFont>
      <p:font typeface="Georgia" pitchFamily="18" charset="0"/>
      <p:regular r:id="rId33"/>
      <p:bold r:id="rId34"/>
      <p:italic r:id="rId35"/>
      <p:boldItalic r:id="rId36"/>
    </p:embeddedFont>
    <p:embeddedFont>
      <p:font typeface="Calibri" pitchFamily="34" charset="0"/>
      <p:regular r:id="rId37"/>
      <p:bold r:id="rId38"/>
      <p:italic r:id="rId39"/>
      <p:boldItalic r:id="rId40"/>
    </p:embeddedFont>
    <p:embeddedFont>
      <p:font typeface="Candara" pitchFamily="34" charset="0"/>
      <p:regular r:id="rId41"/>
      <p:bold r:id="rId42"/>
      <p:italic r:id="rId43"/>
      <p:boldItalic r:id="rId44"/>
    </p:embeddedFont>
    <p:embeddedFont>
      <p:font typeface="Bookman Old Style" pitchFamily="18" charset="0"/>
      <p:regular r:id="rId45"/>
      <p:bold r:id="rId46"/>
      <p:italic r:id="rId47"/>
      <p:boldItalic r:id="rId48"/>
    </p:embeddedFont>
    <p:embeddedFont>
      <p:font typeface="Arial Unicode MS" pitchFamily="34" charset="-128"/>
      <p:regular r:id="rId49"/>
    </p:embeddedFont>
    <p:embeddedFont>
      <p:font typeface="Cambria" pitchFamily="18"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ACA1"/>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75942" autoAdjust="0"/>
  </p:normalViewPr>
  <p:slideViewPr>
    <p:cSldViewPr snapToGrid="0">
      <p:cViewPr varScale="1">
        <p:scale>
          <a:sx n="91" d="100"/>
          <a:sy n="91" d="100"/>
        </p:scale>
        <p:origin x="-960" y="-108"/>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r>
              <a:rPr lang="en-US" dirty="0" smtClean="0"/>
              <a:t>Hello and welcome, my name is Nikhil</a:t>
            </a:r>
            <a:r>
              <a:rPr lang="en-US" baseline="0" dirty="0" smtClean="0"/>
              <a:t> </a:t>
            </a:r>
            <a:r>
              <a:rPr lang="en-US" baseline="0" dirty="0" err="1" smtClean="0"/>
              <a:t>Roeewal</a:t>
            </a:r>
            <a:r>
              <a:rPr lang="en-US" baseline="0" dirty="0" smtClean="0"/>
              <a:t> </a:t>
            </a:r>
            <a:r>
              <a:rPr lang="en-US" dirty="0" smtClean="0"/>
              <a:t>and today I will be presenting to you the results of the Data Analytics task.</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let's see some other character "ratings" for which we are using violin plot and density plot that makes our story content more interesting in visual aspects.</a:t>
            </a:r>
          </a:p>
          <a:p>
            <a:endParaRPr lang="en-US" dirty="0" smtClean="0"/>
          </a:p>
          <a:p>
            <a:endParaRPr lang="en-US" dirty="0" smtClean="0"/>
          </a:p>
          <a:p>
            <a:r>
              <a:rPr lang="en-US" sz="1100" b="0" i="0" u="none" strike="noStrike" cap="none" dirty="0" smtClean="0">
                <a:solidFill>
                  <a:srgbClr val="000000"/>
                </a:solidFill>
                <a:latin typeface="Arial"/>
                <a:ea typeface="Arial"/>
                <a:cs typeface="Arial"/>
                <a:sym typeface="Arial"/>
              </a:rPr>
              <a:t>From our research, we found that the average volume of ratings across all app categories is between 4-4.5.</a:t>
            </a:r>
          </a:p>
          <a:p>
            <a:r>
              <a:rPr lang="en-US" sz="1100" b="0" i="0" u="none" strike="noStrike" cap="none" dirty="0" smtClean="0">
                <a:solidFill>
                  <a:srgbClr val="000000"/>
                </a:solidFill>
                <a:latin typeface="Arial"/>
                <a:ea typeface="Arial"/>
                <a:cs typeface="Arial"/>
                <a:sym typeface="Arial"/>
              </a:rPr>
              <a:t>The histogram plot is skewed to the left indicating that the majority of the apps are highly rated with only a few exceptions in the low-rated apps.</a:t>
            </a:r>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our hero 'Installs' moves forward on his journey. He has two paths to go -&gt; 'Free' and 'Paid'. Let's see what happens now and what moves our hero takes.</a:t>
            </a:r>
          </a:p>
          <a:p>
            <a:r>
              <a:rPr lang="en-US" dirty="0" smtClean="0"/>
              <a:t/>
            </a:r>
            <a:br>
              <a:rPr lang="en-US" dirty="0" smtClean="0"/>
            </a:br>
            <a:r>
              <a:rPr lang="en-US" sz="1100" b="0" i="0" u="none" strike="noStrike" cap="none" dirty="0" smtClean="0">
                <a:solidFill>
                  <a:srgbClr val="000000"/>
                </a:solidFill>
                <a:latin typeface="Arial"/>
                <a:ea typeface="Arial"/>
                <a:cs typeface="Arial"/>
                <a:sym typeface="Arial"/>
              </a:rPr>
              <a:t>It looks like certain app categories have more free apps available for download than others. In our story, the majority of apps in the Family, Food &amp; Drink, and Tools, as well as Social categories were free to install.</a:t>
            </a:r>
          </a:p>
          <a:p>
            <a:r>
              <a:rPr lang="en-US" sz="1100" b="0" i="0" u="none" strike="noStrike" cap="none" dirty="0" smtClean="0">
                <a:solidFill>
                  <a:srgbClr val="000000"/>
                </a:solidFill>
                <a:latin typeface="Arial"/>
                <a:ea typeface="Arial"/>
                <a:cs typeface="Arial"/>
                <a:sym typeface="Arial"/>
              </a:rPr>
              <a:t>At the same time Family, Sports, Tools, and Medical categories had the biggest number of paid apps available for download.</a:t>
            </a:r>
          </a:p>
          <a:p>
            <a:endParaRPr lang="en-US" sz="1100" b="0" i="0" u="none" strike="noStrike" cap="none" dirty="0" smtClean="0">
              <a:solidFill>
                <a:srgbClr val="000000"/>
              </a:solidFill>
              <a:latin typeface="Arial"/>
              <a:ea typeface="Arial"/>
              <a:cs typeface="Arial"/>
              <a:sym typeface="Arial"/>
            </a:endParaRP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let's see how our hero "Installs" affects the results of the above chart.</a:t>
            </a:r>
          </a:p>
          <a:p>
            <a:endParaRPr lang="en-US" sz="1100" b="0" i="0" u="none" strike="noStrike" cap="none" dirty="0" smtClean="0">
              <a:solidFill>
                <a:srgbClr val="000000"/>
              </a:solidFill>
              <a:latin typeface="Arial"/>
              <a:ea typeface="Arial"/>
              <a:cs typeface="Arial"/>
              <a:sym typeface="Arial"/>
            </a:endParaRPr>
          </a:p>
          <a:p>
            <a:r>
              <a:rPr lang="en-US" sz="1100" b="0" i="0" u="none" strike="noStrike" cap="none" dirty="0" smtClean="0">
                <a:solidFill>
                  <a:srgbClr val="000000"/>
                </a:solidFill>
                <a:latin typeface="Arial"/>
                <a:ea typeface="Arial"/>
                <a:cs typeface="Arial"/>
                <a:sym typeface="Arial"/>
              </a:rPr>
              <a:t>It can be concluded that the number of free applications installed by the user is high when compared with the paid ones.</a:t>
            </a:r>
          </a:p>
          <a:p>
            <a:endParaRPr lang="en-US" sz="1100" b="0" i="0" u="none" strike="noStrike" cap="none" dirty="0" smtClean="0">
              <a:solidFill>
                <a:srgbClr val="000000"/>
              </a:solidFill>
              <a:latin typeface="Arial"/>
              <a:ea typeface="Arial"/>
              <a:cs typeface="Arial"/>
              <a:sym typeface="Arial"/>
            </a:endParaRPr>
          </a:p>
          <a:p>
            <a:r>
              <a:rPr lang="en-US" sz="1100" b="0" i="0" u="none" strike="noStrike" cap="none" dirty="0" smtClean="0">
                <a:solidFill>
                  <a:srgbClr val="000000"/>
                </a:solidFill>
                <a:latin typeface="Arial"/>
                <a:ea typeface="Arial"/>
                <a:cs typeface="Arial"/>
                <a:sym typeface="Arial"/>
              </a:rPr>
              <a:t>Yea... I know ... It was a boring part... It turns out that in our storyline we have two paths... 'Free' and "paid" which is approx negligible so let's ignore it and continue our story on a free path.</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dirty="0" smtClean="0">
                <a:solidFill>
                  <a:srgbClr val="000000"/>
                </a:solidFill>
                <a:latin typeface="Arial"/>
                <a:ea typeface="Arial"/>
                <a:cs typeface="Arial"/>
                <a:sym typeface="Arial"/>
              </a:rPr>
              <a:t>Have you ever wondered if the Content Rating of the App plays an impact on its number of installations!!! Let's feed our curiosity.</a:t>
            </a:r>
          </a:p>
          <a:p>
            <a:r>
              <a:rPr lang="en-US" sz="1100" b="0" i="0" u="none" strike="noStrike" cap="none" dirty="0" smtClean="0">
                <a:solidFill>
                  <a:srgbClr val="000000"/>
                </a:solidFill>
                <a:latin typeface="Arial"/>
                <a:ea typeface="Arial"/>
                <a:cs typeface="Arial"/>
                <a:sym typeface="Arial"/>
              </a:rPr>
              <a:t>Okay !! It seems like 'Everyone' is the only choice for us to prefer when we are considering count.</a:t>
            </a:r>
          </a:p>
          <a:p>
            <a:r>
              <a:rPr lang="en-US" sz="1100" b="0" i="0" u="none" strike="noStrike" cap="none" dirty="0" smtClean="0">
                <a:solidFill>
                  <a:srgbClr val="000000"/>
                </a:solidFill>
                <a:latin typeface="Arial"/>
                <a:ea typeface="Arial"/>
                <a:cs typeface="Arial"/>
                <a:sym typeface="Arial"/>
              </a:rPr>
              <a:t>let's see how its behavior got changed with our hero "installs".</a:t>
            </a:r>
          </a:p>
          <a:p>
            <a:r>
              <a:rPr lang="en-US" sz="1100" b="0" i="0" u="none" strike="noStrike" cap="none" dirty="0" smtClean="0">
                <a:solidFill>
                  <a:srgbClr val="000000"/>
                </a:solidFill>
                <a:latin typeface="Arial"/>
                <a:ea typeface="Arial"/>
                <a:cs typeface="Arial"/>
                <a:sym typeface="Arial"/>
              </a:rPr>
              <a:t>Number of 'Teen' Apps are few as compared to 'Everyone' but when we check its 'Number of Installations', it seems like a good second best choice. Few apps but Considerable Installations</a:t>
            </a:r>
          </a:p>
          <a:p>
            <a:r>
              <a:rPr lang="en-US" sz="1100" b="0" i="0" u="none" strike="noStrike" cap="none" dirty="0" err="1" smtClean="0">
                <a:solidFill>
                  <a:srgbClr val="000000"/>
                </a:solidFill>
                <a:latin typeface="Arial"/>
                <a:ea typeface="Arial"/>
                <a:cs typeface="Arial"/>
                <a:sym typeface="Arial"/>
              </a:rPr>
              <a:t>Ahaaa</a:t>
            </a:r>
            <a:r>
              <a:rPr lang="en-US" sz="1100" b="0" i="0" u="none" strike="noStrike" cap="none" dirty="0" smtClean="0">
                <a:solidFill>
                  <a:srgbClr val="000000"/>
                </a:solidFill>
                <a:latin typeface="Arial"/>
                <a:ea typeface="Arial"/>
                <a:cs typeface="Arial"/>
                <a:sym typeface="Arial"/>
              </a:rPr>
              <a:t> !! Our hero 'Install' just got his first good partner XD. Let's interrogate it.</a:t>
            </a:r>
          </a:p>
          <a:p>
            <a:r>
              <a:rPr lang="en-US" sz="1100" b="0" i="0" u="none" strike="noStrike" cap="none" dirty="0" smtClean="0">
                <a:solidFill>
                  <a:srgbClr val="000000"/>
                </a:solidFill>
                <a:latin typeface="Arial"/>
                <a:ea typeface="Arial"/>
                <a:cs typeface="Arial"/>
                <a:sym typeface="Arial"/>
              </a:rPr>
              <a:t>wow !!! Isn't that like a </a:t>
            </a:r>
            <a:r>
              <a:rPr lang="en-US" sz="1100" b="0" i="0" u="none" strike="noStrike" cap="none" dirty="0" err="1" smtClean="0">
                <a:solidFill>
                  <a:srgbClr val="000000"/>
                </a:solidFill>
                <a:latin typeface="Arial"/>
                <a:ea typeface="Arial"/>
                <a:cs typeface="Arial"/>
                <a:sym typeface="Arial"/>
              </a:rPr>
              <a:t>suspensive</a:t>
            </a:r>
            <a:r>
              <a:rPr lang="en-US" sz="1100" b="0" i="0" u="none" strike="noStrike" cap="none" dirty="0" smtClean="0">
                <a:solidFill>
                  <a:srgbClr val="000000"/>
                </a:solidFill>
                <a:latin typeface="Arial"/>
                <a:ea typeface="Arial"/>
                <a:cs typeface="Arial"/>
                <a:sym typeface="Arial"/>
              </a:rPr>
              <a:t> story twist By a little tweak, we have got a completely different story? 'Everyone' is an easy option but 'Teen' and '10+' are the most rewarding.</a:t>
            </a:r>
          </a:p>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dirty="0" smtClean="0">
                <a:solidFill>
                  <a:srgbClr val="000000"/>
                </a:solidFill>
                <a:latin typeface="Arial"/>
                <a:ea typeface="Arial"/>
                <a:cs typeface="Arial"/>
                <a:sym typeface="Arial"/>
              </a:rPr>
              <a:t>let's introduce a new character "Size(Mb)" in the story, first, we will understand its role in our story then we will see his relationship with our hero "Installs".</a:t>
            </a:r>
          </a:p>
          <a:p>
            <a:r>
              <a:rPr lang="en-US" sz="1100" b="0" i="0" u="none" strike="noStrike" cap="none" dirty="0" smtClean="0">
                <a:solidFill>
                  <a:srgbClr val="000000"/>
                </a:solidFill>
                <a:latin typeface="Arial"/>
                <a:ea typeface="Arial"/>
                <a:cs typeface="Arial"/>
                <a:sym typeface="Arial"/>
              </a:rPr>
              <a:t>From the above histogram, it can be concluded that maximum number of applications present in the dataset are of small size.</a:t>
            </a:r>
          </a:p>
          <a:p>
            <a:r>
              <a:rPr lang="en-US" sz="1100" b="0" i="0" u="none" strike="noStrike" cap="none" dirty="0" smtClean="0">
                <a:solidFill>
                  <a:srgbClr val="000000"/>
                </a:solidFill>
                <a:latin typeface="Arial"/>
                <a:ea typeface="Arial"/>
                <a:cs typeface="Arial"/>
                <a:sym typeface="Arial"/>
              </a:rPr>
              <a:t>lets see its relation with our hero.</a:t>
            </a: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dirty="0" smtClean="0">
                <a:solidFill>
                  <a:srgbClr val="000000"/>
                </a:solidFill>
                <a:latin typeface="Arial"/>
                <a:ea typeface="Arial"/>
                <a:cs typeface="Arial"/>
                <a:sym typeface="Arial"/>
              </a:rPr>
              <a:t>It is clear from the above mentioned plot that size may impact the number of installations.</a:t>
            </a:r>
          </a:p>
          <a:p>
            <a:r>
              <a:rPr lang="en-US" sz="1100" b="0" i="0" u="none" strike="noStrike" cap="none" dirty="0" smtClean="0">
                <a:solidFill>
                  <a:srgbClr val="000000"/>
                </a:solidFill>
                <a:latin typeface="Arial"/>
                <a:ea typeface="Arial"/>
                <a:cs typeface="Arial"/>
                <a:sym typeface="Arial"/>
              </a:rPr>
              <a:t>Bulky applications are less installed by the user.</a:t>
            </a:r>
          </a:p>
          <a:p>
            <a:r>
              <a:rPr lang="en-US" sz="1100" b="0" i="0" u="none" strike="noStrike" cap="none" dirty="0" smtClean="0">
                <a:solidFill>
                  <a:srgbClr val="000000"/>
                </a:solidFill>
                <a:latin typeface="Arial"/>
                <a:ea typeface="Arial"/>
                <a:cs typeface="Arial"/>
                <a:sym typeface="Arial"/>
              </a:rPr>
              <a:t>our hero failed to impress big size Apps, on the other hand he works absolutely amazing with small size Apps.</a:t>
            </a:r>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Till now, our story has been building slowly. Now let's increase its pace and see the relationship of our hero 'Installs' with other characters......</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isn't surprising our main character is so alone in the story, no neighbor cares about him. They all are completely uncorrelated except for Reviews. Reviews seem to have some effect on the number of Installs, BUT WAIT We can be wrong here. It can be a minor data leakage condition. With more installs, more reviews will come to our story/dataset. So they are more codependent.</a:t>
            </a:r>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lets justify our </a:t>
            </a:r>
            <a:r>
              <a:rPr lang="en-US" sz="1100" b="0" i="0" u="none" strike="noStrike" cap="none" dirty="0" err="1" smtClean="0">
                <a:solidFill>
                  <a:srgbClr val="000000"/>
                </a:solidFill>
                <a:latin typeface="Arial"/>
                <a:ea typeface="Arial"/>
                <a:cs typeface="Arial"/>
                <a:sym typeface="Arial"/>
              </a:rPr>
              <a:t>corelation</a:t>
            </a:r>
            <a:r>
              <a:rPr lang="en-US" sz="1100" b="0" i="0" u="none" strike="noStrike" cap="none" dirty="0" smtClean="0">
                <a:solidFill>
                  <a:srgbClr val="000000"/>
                </a:solidFill>
                <a:latin typeface="Arial"/>
                <a:ea typeface="Arial"/>
                <a:cs typeface="Arial"/>
                <a:sym typeface="Arial"/>
              </a:rPr>
              <a:t> check story part, which increase our story pace and see the relationship between "installs" and "Reviews"</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As our hero "Installs" </a:t>
            </a:r>
            <a:r>
              <a:rPr lang="en-US" sz="1100" b="0" i="0" u="none" strike="noStrike" cap="none" dirty="0" err="1" smtClean="0">
                <a:solidFill>
                  <a:srgbClr val="000000"/>
                </a:solidFill>
                <a:latin typeface="Arial"/>
                <a:ea typeface="Arial"/>
                <a:cs typeface="Arial"/>
                <a:sym typeface="Arial"/>
              </a:rPr>
              <a:t>vs</a:t>
            </a:r>
            <a:r>
              <a:rPr lang="en-US" sz="1100" b="0" i="0" u="none" strike="noStrike" cap="none" dirty="0" smtClean="0">
                <a:solidFill>
                  <a:srgbClr val="000000"/>
                </a:solidFill>
                <a:latin typeface="Arial"/>
                <a:ea typeface="Arial"/>
                <a:cs typeface="Arial"/>
                <a:sym typeface="Arial"/>
              </a:rPr>
              <a:t> "Reviews" have a correlation value of 0.64, shows perfect and strong </a:t>
            </a:r>
            <a:r>
              <a:rPr lang="en-US" sz="1100" b="0" i="0" u="none" strike="noStrike" cap="none" dirty="0" err="1" smtClean="0">
                <a:solidFill>
                  <a:srgbClr val="000000"/>
                </a:solidFill>
                <a:latin typeface="Arial"/>
                <a:ea typeface="Arial"/>
                <a:cs typeface="Arial"/>
                <a:sym typeface="Arial"/>
              </a:rPr>
              <a:t>correlationfrom</a:t>
            </a:r>
            <a:r>
              <a:rPr lang="en-US" sz="1100" b="0" i="0" u="none" strike="noStrike" cap="none" dirty="0" smtClean="0">
                <a:solidFill>
                  <a:srgbClr val="000000"/>
                </a:solidFill>
                <a:latin typeface="Arial"/>
                <a:ea typeface="Arial"/>
                <a:cs typeface="Arial"/>
                <a:sym typeface="Arial"/>
              </a:rPr>
              <a:t> above line chart as both "installs" and "Reviews" follow the same pattern approximately.</a:t>
            </a:r>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As our hero "Installs" </a:t>
            </a:r>
            <a:r>
              <a:rPr lang="en-US" sz="1100" b="0" i="0" u="none" strike="noStrike" cap="none" dirty="0" err="1" smtClean="0">
                <a:solidFill>
                  <a:srgbClr val="000000"/>
                </a:solidFill>
                <a:latin typeface="Arial"/>
                <a:ea typeface="Arial"/>
                <a:cs typeface="Arial"/>
                <a:sym typeface="Arial"/>
              </a:rPr>
              <a:t>vs</a:t>
            </a:r>
            <a:r>
              <a:rPr lang="en-US" sz="1100" b="0" i="0" u="none" strike="noStrike" cap="none" dirty="0" smtClean="0">
                <a:solidFill>
                  <a:srgbClr val="000000"/>
                </a:solidFill>
                <a:latin typeface="Arial"/>
                <a:ea typeface="Arial"/>
                <a:cs typeface="Arial"/>
                <a:sym typeface="Arial"/>
              </a:rPr>
              <a:t> "Reviews" have a correlation value of 0.64, shows perfect and strong </a:t>
            </a:r>
            <a:r>
              <a:rPr lang="en-US" sz="1100" b="0" i="0" u="none" strike="noStrike" cap="none" dirty="0" err="1" smtClean="0">
                <a:solidFill>
                  <a:srgbClr val="000000"/>
                </a:solidFill>
                <a:latin typeface="Arial"/>
                <a:ea typeface="Arial"/>
                <a:cs typeface="Arial"/>
                <a:sym typeface="Arial"/>
              </a:rPr>
              <a:t>correlationfrom</a:t>
            </a:r>
            <a:r>
              <a:rPr lang="en-US" sz="1100" b="0" i="0" u="none" strike="noStrike" cap="none" dirty="0" smtClean="0">
                <a:solidFill>
                  <a:srgbClr val="000000"/>
                </a:solidFill>
                <a:latin typeface="Arial"/>
                <a:ea typeface="Arial"/>
                <a:cs typeface="Arial"/>
                <a:sym typeface="Arial"/>
              </a:rPr>
              <a:t> above line chart as both "installs" and "Reviews" follow the same pattern approximately.</a:t>
            </a:r>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smtClean="0"/>
              <a:t>Today's agenda will be as follows:</a:t>
            </a:r>
          </a:p>
          <a:p>
            <a:pPr lvl="0"/>
            <a:endParaRPr lang="en-US" dirty="0" smtClean="0"/>
          </a:p>
          <a:p>
            <a:pPr lvl="0"/>
            <a:r>
              <a:rPr lang="en-US" dirty="0" smtClean="0"/>
              <a:t>1. We will recap the overall project to give a high level understanding of the business problem we're tackling and the specific requirements.</a:t>
            </a:r>
          </a:p>
          <a:p>
            <a:pPr lvl="0"/>
            <a:r>
              <a:rPr lang="en-US" dirty="0" smtClean="0"/>
              <a:t>2. We will dive into the specific problem that we, the Data Analytics team, have been focusing on and will give some background as to why this is such a big problem.</a:t>
            </a:r>
          </a:p>
          <a:p>
            <a:pPr lvl="0"/>
            <a:r>
              <a:rPr lang="en-US" dirty="0" smtClean="0"/>
              <a:t>3. After introducing the problem, I will go over the team responsible from our side in tackling this task.</a:t>
            </a:r>
          </a:p>
          <a:p>
            <a:pPr lvl="0"/>
            <a:r>
              <a:rPr lang="en-US" dirty="0" smtClean="0"/>
              <a:t>4. I will then go over the high-level process that we followed to complete this task, so that you have complete clarity in how we tackle these kinds of tasks.</a:t>
            </a:r>
          </a:p>
          <a:p>
            <a:pPr lvl="0"/>
            <a:r>
              <a:rPr lang="en-US" dirty="0" smtClean="0"/>
              <a:t>5. Finally, I will go over the all important results and I will present them as a series of insights and visualizations from our analysis.</a:t>
            </a:r>
          </a:p>
          <a:p>
            <a:pPr lvl="0"/>
            <a:endParaRPr lang="en-US" dirty="0" smtClean="0"/>
          </a:p>
          <a:p>
            <a:pPr lvl="0"/>
            <a:r>
              <a:rPr lang="en-US" dirty="0" smtClean="0"/>
              <a:t>To wrap up, I will summarize and open for any questions</a:t>
            </a:r>
            <a:endParaRPr lang="en-IN"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3E3BD5A-5858-4F58-AD57-DE8A64C1A8FA}" type="slidenum">
              <a:rPr lang="en-IN" smtClean="0"/>
              <a:pPr/>
              <a:t>2</a:t>
            </a:fld>
            <a:endParaRPr lang="en-IN"/>
          </a:p>
        </p:txBody>
      </p:sp>
    </p:spTree>
    <p:extLst>
      <p:ext uri="{BB962C8B-B14F-4D97-AF65-F5344CB8AC3E}">
        <p14:creationId xmlns:p14="http://schemas.microsoft.com/office/powerpoint/2010/main" xmlns="" val="1028210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let's describe a poster/</a:t>
            </a:r>
            <a:r>
              <a:rPr lang="en-US" sz="1100" b="0" i="0" u="none" strike="noStrike" cap="none" dirty="0" err="1" smtClean="0">
                <a:solidFill>
                  <a:srgbClr val="000000"/>
                </a:solidFill>
                <a:latin typeface="Arial"/>
                <a:ea typeface="Arial"/>
                <a:cs typeface="Arial"/>
                <a:sym typeface="Arial"/>
              </a:rPr>
              <a:t>hashtag</a:t>
            </a:r>
            <a:r>
              <a:rPr lang="en-US" sz="1100" b="0" i="0" u="none" strike="noStrike" cap="none" dirty="0" smtClean="0">
                <a:solidFill>
                  <a:srgbClr val="000000"/>
                </a:solidFill>
                <a:latin typeface="Arial"/>
                <a:ea typeface="Arial"/>
                <a:cs typeface="Arial"/>
                <a:sym typeface="Arial"/>
              </a:rPr>
              <a:t> for our storyline/data, which helps the audience to see some repetitive words of our story.</a:t>
            </a:r>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dirty="0" smtClean="0">
                <a:solidFill>
                  <a:srgbClr val="000000"/>
                </a:solidFill>
                <a:latin typeface="Arial"/>
                <a:ea typeface="Arial"/>
                <a:cs typeface="Arial"/>
                <a:sym typeface="Arial"/>
              </a:rPr>
              <a:t>Before ending our story let me introduce the "Sentiment" of our story.</a:t>
            </a:r>
          </a:p>
          <a:p>
            <a:r>
              <a:rPr lang="en-US" sz="1100" b="0" i="0" u="none" strike="noStrike" cap="none" dirty="0" smtClean="0">
                <a:solidFill>
                  <a:srgbClr val="000000"/>
                </a:solidFill>
                <a:latin typeface="Arial"/>
                <a:ea typeface="Arial"/>
                <a:cs typeface="Arial"/>
                <a:sym typeface="Arial"/>
              </a:rPr>
              <a:t>sentiments give us an idea about the emotions of the story whether it's </a:t>
            </a:r>
            <a:r>
              <a:rPr lang="en-US" sz="1100" b="0" i="0" u="none" strike="noStrike" cap="none" dirty="0" err="1" smtClean="0">
                <a:solidFill>
                  <a:srgbClr val="000000"/>
                </a:solidFill>
                <a:latin typeface="Arial"/>
                <a:ea typeface="Arial"/>
                <a:cs typeface="Arial"/>
                <a:sym typeface="Arial"/>
              </a:rPr>
              <a:t>positive,negative</a:t>
            </a:r>
            <a:r>
              <a:rPr lang="en-US" sz="1100" b="0" i="0" u="none" strike="noStrike" cap="none" dirty="0" smtClean="0">
                <a:solidFill>
                  <a:srgbClr val="000000"/>
                </a:solidFill>
                <a:latin typeface="Arial"/>
                <a:ea typeface="Arial"/>
                <a:cs typeface="Arial"/>
                <a:sym typeface="Arial"/>
              </a:rPr>
              <a:t> or neutral</a:t>
            </a:r>
          </a:p>
          <a:p>
            <a:endParaRPr lang="en-US" sz="1100" b="0" i="0" u="none" strike="noStrike" cap="none" dirty="0" smtClean="0">
              <a:solidFill>
                <a:srgbClr val="000000"/>
              </a:solidFill>
              <a:latin typeface="Arial"/>
              <a:ea typeface="Arial"/>
              <a:cs typeface="Arial"/>
              <a:sym typeface="Arial"/>
            </a:endParaRPr>
          </a:p>
          <a:p>
            <a:endParaRPr lang="en-US" sz="1100" b="0" i="0" u="none" strike="noStrike" cap="none" dirty="0" smtClean="0">
              <a:solidFill>
                <a:srgbClr val="000000"/>
              </a:solidFill>
              <a:latin typeface="Arial"/>
              <a:ea typeface="Arial"/>
              <a:cs typeface="Arial"/>
              <a:sym typeface="Arial"/>
            </a:endParaRP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As is clear from the pie charts there are 64.1 % of Positive sentiments, 22.1% of Negative sentiments, and 13.8% neutral sentiments.</a:t>
            </a:r>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let's dive deep down into sentiments to see a more depth understanding of sentiment Polarity and Subjectivity.</a:t>
            </a:r>
          </a:p>
          <a:p>
            <a:endParaRPr lang="en-US" dirty="0" smtClean="0"/>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It can be seen that the maximum number of sentiment subjectivity lies between 0.4 to 0.7. From this, we can conclude that the maximum number of the audience give reviews to the applications, according to their experience.</a:t>
            </a:r>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Does sentiments Polarity is proportional to sentiments subjectivity in our story?</a:t>
            </a:r>
          </a:p>
          <a:p>
            <a:endParaRPr lang="en-US" dirty="0" smtClean="0"/>
          </a:p>
          <a:p>
            <a:endParaRPr lang="en-US" dirty="0" smtClean="0"/>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From the above scatter plot it can be concluded that sentiment subjectivity is not always proportional to sentiment polarity but in maximum number of case, shows a proportional behavior, when variance is too high or low</a:t>
            </a:r>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dirty="0" smtClean="0">
                <a:solidFill>
                  <a:srgbClr val="000000"/>
                </a:solidFill>
                <a:latin typeface="Arial"/>
                <a:ea typeface="Arial"/>
                <a:cs typeface="Arial"/>
                <a:sym typeface="Arial"/>
              </a:rPr>
              <a:t>The above line has a Sentiment Subjectivity of 0.55 for Negative sentiments and Positive sentiments of 0.60.</a:t>
            </a:r>
          </a:p>
          <a:p>
            <a:r>
              <a:rPr lang="en-US" sz="1100" b="0" i="0" u="none" strike="noStrike" cap="none" dirty="0" smtClean="0">
                <a:solidFill>
                  <a:srgbClr val="000000"/>
                </a:solidFill>
                <a:latin typeface="Arial"/>
                <a:ea typeface="Arial"/>
                <a:cs typeface="Arial"/>
                <a:sym typeface="Arial"/>
              </a:rPr>
              <a:t>Sentiment Subjectivity &gt; 0.5(refers to that mostly it is public opinion and not a piece of factual information)</a:t>
            </a:r>
          </a:p>
          <a:p>
            <a:endParaRPr lang="en-US" sz="1100" b="0" i="0" u="none" strike="noStrike" cap="none" dirty="0" smtClean="0">
              <a:solidFill>
                <a:srgbClr val="000000"/>
              </a:solidFill>
              <a:latin typeface="Arial"/>
              <a:ea typeface="Arial"/>
              <a:cs typeface="Arial"/>
              <a:sym typeface="Arial"/>
            </a:endParaRPr>
          </a:p>
          <a:p>
            <a:r>
              <a:rPr lang="en-US" sz="1100" b="0" i="0" u="none" strike="noStrike" cap="none" dirty="0" smtClean="0">
                <a:solidFill>
                  <a:srgbClr val="000000"/>
                </a:solidFill>
                <a:latin typeface="Arial"/>
                <a:ea typeface="Arial"/>
                <a:cs typeface="Arial"/>
                <a:sym typeface="Arial"/>
              </a:rPr>
              <a:t>I know u got bored but Sentiment is also an important part of our story, we can't ignore it let's move further on to the interesting part of our story.</a:t>
            </a:r>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dirty="0" err="1" smtClean="0">
                <a:solidFill>
                  <a:srgbClr val="000000"/>
                </a:solidFill>
                <a:latin typeface="Arial"/>
                <a:ea typeface="Arial"/>
                <a:cs typeface="Arial"/>
                <a:sym typeface="Arial"/>
              </a:rPr>
              <a:t>Yayyy</a:t>
            </a:r>
            <a:r>
              <a:rPr lang="en-US" sz="1100" b="0" i="0" u="none" strike="noStrike" cap="none" dirty="0" smtClean="0">
                <a:solidFill>
                  <a:srgbClr val="000000"/>
                </a:solidFill>
                <a:latin typeface="Arial"/>
                <a:ea typeface="Arial"/>
                <a:cs typeface="Arial"/>
                <a:sym typeface="Arial"/>
              </a:rPr>
              <a:t>!!! This is the end of our story. Hope you enjoyed this journey. In this, we have seen</a:t>
            </a:r>
          </a:p>
          <a:p>
            <a:r>
              <a:rPr lang="en-US" sz="1100" b="0" i="0" u="none" strike="noStrike" cap="none" dirty="0" smtClean="0">
                <a:solidFill>
                  <a:srgbClr val="000000"/>
                </a:solidFill>
                <a:latin typeface="Arial"/>
                <a:ea typeface="Arial"/>
                <a:cs typeface="Arial"/>
                <a:sym typeface="Arial"/>
              </a:rPr>
              <a:t>How every feature has a unique impact on the story</a:t>
            </a:r>
          </a:p>
          <a:p>
            <a:r>
              <a:rPr lang="en-US" sz="1100" b="0" i="0" u="none" strike="noStrike" cap="none" dirty="0" smtClean="0">
                <a:solidFill>
                  <a:srgbClr val="000000"/>
                </a:solidFill>
                <a:latin typeface="Arial"/>
                <a:ea typeface="Arial"/>
                <a:cs typeface="Arial"/>
                <a:sym typeface="Arial"/>
              </a:rPr>
              <a:t>Why exploring data is important before starting to build ML models</a:t>
            </a:r>
          </a:p>
          <a:p>
            <a:r>
              <a:rPr lang="en-US" sz="1100" b="0" i="0" u="none" strike="noStrike" cap="none" dirty="0" smtClean="0">
                <a:solidFill>
                  <a:srgbClr val="000000"/>
                </a:solidFill>
                <a:latin typeface="Arial"/>
                <a:ea typeface="Arial"/>
                <a:cs typeface="Arial"/>
                <a:sym typeface="Arial"/>
              </a:rPr>
              <a:t>How visualizations make anything interesting.</a:t>
            </a:r>
          </a:p>
          <a:p>
            <a:r>
              <a:rPr lang="en-US" sz="1100" b="0" i="0" u="none" strike="noStrike" cap="none" dirty="0" smtClean="0">
                <a:solidFill>
                  <a:srgbClr val="000000"/>
                </a:solidFill>
                <a:latin typeface="Arial"/>
                <a:ea typeface="Arial"/>
                <a:cs typeface="Arial"/>
                <a:sym typeface="Arial"/>
              </a:rPr>
              <a:t>There's a hell lot of competition in Android market.</a:t>
            </a:r>
          </a:p>
          <a:p>
            <a:r>
              <a:rPr lang="en-US" sz="1100" b="0" i="1" u="none" strike="noStrike" cap="none" dirty="0" smtClean="0">
                <a:solidFill>
                  <a:srgbClr val="000000"/>
                </a:solidFill>
                <a:latin typeface="Arial"/>
                <a:ea typeface="Arial"/>
                <a:cs typeface="Arial"/>
                <a:sym typeface="Arial"/>
              </a:rPr>
              <a:t>Thank You !!!!</a:t>
            </a:r>
            <a:endParaRPr lang="en-US" sz="1100" b="0" i="0" u="none" strike="noStrike" cap="none" dirty="0" smtClean="0">
              <a:solidFill>
                <a:srgbClr val="000000"/>
              </a:solidFill>
              <a:latin typeface="Arial"/>
              <a:ea typeface="Arial"/>
              <a:cs typeface="Arial"/>
              <a:sym typeface="Arial"/>
            </a:endParaRPr>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Thank you very much for listening</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smtClean="0"/>
              <a:t>let me recap this Project.</a:t>
            </a:r>
          </a:p>
          <a:p>
            <a:endParaRPr lang="en-US" sz="1100" b="0" i="0" u="none" strike="noStrike" cap="none" dirty="0" smtClean="0">
              <a:solidFill>
                <a:srgbClr val="000000"/>
              </a:solidFill>
              <a:latin typeface="Arial"/>
              <a:ea typeface="Arial"/>
              <a:cs typeface="Arial"/>
              <a:sym typeface="Arial"/>
            </a:endParaRPr>
          </a:p>
          <a:p>
            <a:r>
              <a:rPr lang="en-US" sz="1100" b="0" i="0" u="none" strike="noStrike" cap="none" dirty="0" smtClean="0">
                <a:solidFill>
                  <a:srgbClr val="000000"/>
                </a:solidFill>
                <a:latin typeface="Arial"/>
                <a:ea typeface="Arial"/>
                <a:cs typeface="Arial"/>
                <a:sym typeface="Arial"/>
              </a:rPr>
              <a:t>Mobile apps are everywhere. They are easy to create and can be lucrative, because of these two factors, more and more apps are being developed. In this notebook, we will do a comprehensive analysis of the Android app market by comparing over ten thousand apps in Google play</a:t>
            </a:r>
            <a:r>
              <a:rPr lang="en-US" sz="1100" dirty="0" smtClean="0">
                <a:solidFill>
                  <a:srgbClr val="000000"/>
                </a:solidFill>
                <a:latin typeface="Arial"/>
                <a:ea typeface="Arial"/>
              </a:rPr>
              <a:t> </a:t>
            </a:r>
            <a:r>
              <a:rPr lang="en-US" sz="1100" b="0" i="0" u="none" strike="noStrike" cap="none" dirty="0" smtClean="0">
                <a:solidFill>
                  <a:srgbClr val="000000"/>
                </a:solidFill>
                <a:latin typeface="Arial"/>
                <a:ea typeface="Arial"/>
                <a:cs typeface="Arial"/>
                <a:sym typeface="Arial"/>
              </a:rPr>
              <a:t>store   across different categories.</a:t>
            </a:r>
          </a:p>
          <a:p>
            <a:endParaRPr lang="en-US" sz="1100" b="0" i="0" u="none" strike="noStrike" cap="none" dirty="0" smtClean="0">
              <a:solidFill>
                <a:srgbClr val="000000"/>
              </a:solidFill>
              <a:latin typeface="Arial"/>
              <a:ea typeface="Arial"/>
              <a:cs typeface="Arial"/>
              <a:sym typeface="Arial"/>
            </a:endParaRP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The Play Store apps data has enormous potential to drive app-making businesses to success. Actionable insights can be drawn for developers to work on and capture the Android market.</a:t>
            </a:r>
            <a:endParaRPr lang="en-US" dirty="0" smtClean="0"/>
          </a:p>
          <a:p>
            <a:pPr lvl="0"/>
            <a:endParaRPr lang="en-US" dirty="0" smtClean="0"/>
          </a:p>
          <a:p>
            <a:pPr lvl="0"/>
            <a:r>
              <a:rPr lang="en-US" dirty="0" smtClean="0"/>
              <a:t>At</a:t>
            </a:r>
            <a:r>
              <a:rPr lang="en-US" baseline="0" dirty="0" smtClean="0"/>
              <a:t> last </a:t>
            </a:r>
            <a:r>
              <a:rPr lang="en-US" dirty="0" smtClean="0"/>
              <a:t>we have conducted an analysis of play</a:t>
            </a:r>
            <a:r>
              <a:rPr lang="en-US" baseline="0" dirty="0" smtClean="0"/>
              <a:t> store </a:t>
            </a:r>
            <a:r>
              <a:rPr lang="en-US" dirty="0" smtClean="0"/>
              <a:t>data to find insights of content.</a:t>
            </a:r>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lvl="0"/>
            <a:r>
              <a:rPr lang="en-US" dirty="0" smtClean="0"/>
              <a:t>Focusing on the last point that I mentioned there, that we have to generate</a:t>
            </a:r>
            <a:r>
              <a:rPr lang="en-US" baseline="0" dirty="0" smtClean="0"/>
              <a:t> insights of our data. </a:t>
            </a:r>
            <a:endParaRPr lang="en-US" dirty="0" smtClean="0"/>
          </a:p>
          <a:p>
            <a:pPr lvl="0"/>
            <a:endParaRPr lang="en-US" dirty="0" smtClean="0"/>
          </a:p>
          <a:p>
            <a:pPr lvl="0"/>
            <a:r>
              <a:rPr lang="en-US" dirty="0" smtClean="0"/>
              <a:t>Clearly with such grand scale of data </a:t>
            </a:r>
            <a:r>
              <a:rPr lang="en-US" baseline="0" dirty="0" smtClean="0"/>
              <a:t> </a:t>
            </a:r>
            <a:r>
              <a:rPr lang="en-US" dirty="0" smtClean="0"/>
              <a:t>with such vast amounts of Rows</a:t>
            </a:r>
            <a:r>
              <a:rPr lang="en-US" baseline="0" dirty="0" smtClean="0"/>
              <a:t> and Columns comes </a:t>
            </a:r>
            <a:r>
              <a:rPr lang="en-US" dirty="0" smtClean="0"/>
              <a:t>with a lot  challenges</a:t>
            </a:r>
            <a:r>
              <a:rPr lang="en-US" baseline="0" dirty="0" smtClean="0"/>
              <a:t> that makes this project more interesting.</a:t>
            </a:r>
            <a:endParaRPr lang="en-US" dirty="0" smtClean="0"/>
          </a:p>
          <a:p>
            <a:pPr lvl="0"/>
            <a:endParaRPr lang="en-US" dirty="0" smtClean="0"/>
          </a:p>
          <a:p>
            <a:pPr lvl="0"/>
            <a:r>
              <a:rPr lang="en-US" dirty="0" smtClean="0"/>
              <a:t>To give a background on how much data</a:t>
            </a:r>
            <a:r>
              <a:rPr lang="en-US" baseline="0" dirty="0" smtClean="0"/>
              <a:t> we are working, alma better provided us with two datasets.</a:t>
            </a:r>
          </a:p>
          <a:p>
            <a:pPr lvl="0"/>
            <a:endParaRPr lang="en-US" baseline="0" dirty="0" smtClean="0"/>
          </a:p>
          <a:p>
            <a:pPr lvl="0"/>
            <a:r>
              <a:rPr lang="en-US" sz="1100" b="0" i="0" u="none" strike="noStrike" cap="none" dirty="0" smtClean="0">
                <a:solidFill>
                  <a:srgbClr val="000000"/>
                </a:solidFill>
                <a:latin typeface="Arial"/>
                <a:ea typeface="Arial"/>
                <a:cs typeface="Arial"/>
                <a:sym typeface="Arial"/>
              </a:rPr>
              <a:t>First one is Playstore.csv -&gt; contains all the details of the applications of Google Play. There are 13 features that describe a given app.</a:t>
            </a:r>
          </a:p>
          <a:p>
            <a:pPr lvl="0"/>
            <a:r>
              <a:rPr lang="en-US" sz="1100" b="0" i="0" u="none" strike="noStrike" cap="none" dirty="0" smtClean="0">
                <a:solidFill>
                  <a:srgbClr val="000000"/>
                </a:solidFill>
                <a:latin typeface="Arial"/>
                <a:ea typeface="Arial"/>
                <a:cs typeface="Arial"/>
                <a:sym typeface="Arial"/>
              </a:rPr>
              <a:t> and the second one is User_reviews.csv -&gt; contains 100 reviews for each app, most helpful first. The text in each review has been pre-processed and                   attributed with three new features</a:t>
            </a:r>
          </a:p>
          <a:p>
            <a:pPr lvl="0"/>
            <a:r>
              <a:rPr lang="en-US" sz="1100" b="0" i="0" u="none" strike="noStrike" cap="none" dirty="0" smtClean="0">
                <a:solidFill>
                  <a:srgbClr val="000000"/>
                </a:solidFill>
                <a:latin typeface="Arial"/>
                <a:ea typeface="Arial"/>
                <a:cs typeface="Arial"/>
                <a:sym typeface="Arial"/>
              </a:rPr>
              <a:t>Sentiments (Positive, Negative, Neutral)</a:t>
            </a:r>
          </a:p>
          <a:p>
            <a:pPr lvl="0"/>
            <a:r>
              <a:rPr lang="en-US" sz="1100" b="0" i="0" u="none" strike="noStrike" cap="none" dirty="0" smtClean="0">
                <a:solidFill>
                  <a:srgbClr val="000000"/>
                </a:solidFill>
                <a:latin typeface="Arial"/>
                <a:ea typeface="Arial"/>
                <a:cs typeface="Arial"/>
                <a:sym typeface="Arial"/>
              </a:rPr>
              <a:t>Sentiment Polarity</a:t>
            </a:r>
          </a:p>
          <a:p>
            <a:pPr lvl="0"/>
            <a:r>
              <a:rPr lang="en-US" sz="1100" b="0" i="0" u="none" strike="noStrike" cap="none" dirty="0" smtClean="0">
                <a:solidFill>
                  <a:srgbClr val="000000"/>
                </a:solidFill>
                <a:latin typeface="Arial"/>
                <a:ea typeface="Arial"/>
                <a:cs typeface="Arial"/>
                <a:sym typeface="Arial"/>
              </a:rPr>
              <a:t>Sentiment Subjectivity</a:t>
            </a:r>
          </a:p>
          <a:p>
            <a:pPr lvl="0">
              <a:buNone/>
            </a:pPr>
            <a:endParaRPr lang="en-US" dirty="0" smtClean="0"/>
          </a:p>
          <a:p>
            <a:pPr lvl="0"/>
            <a:r>
              <a:rPr lang="en-US" dirty="0" smtClean="0"/>
              <a:t>In this day and age, content is king. Just look at some of the biggest platforms in the world, for example YouTube, </a:t>
            </a:r>
            <a:r>
              <a:rPr lang="en-US" dirty="0" err="1" smtClean="0"/>
              <a:t>Facebook</a:t>
            </a:r>
            <a:r>
              <a:rPr lang="en-US" dirty="0" smtClean="0"/>
              <a:t> and Netflix... they are all content businesses somehow contents also plays an impact on which app we will use or </a:t>
            </a:r>
            <a:r>
              <a:rPr lang="en-US" dirty="0" err="1" smtClean="0"/>
              <a:t>dwonload</a:t>
            </a:r>
            <a:r>
              <a:rPr lang="en-US" dirty="0" smtClean="0"/>
              <a:t> from </a:t>
            </a:r>
            <a:r>
              <a:rPr lang="en-US" dirty="0" err="1" smtClean="0"/>
              <a:t>playstore</a:t>
            </a:r>
            <a:r>
              <a:rPr lang="en-US" dirty="0" smtClean="0"/>
              <a:t>... </a:t>
            </a:r>
          </a:p>
          <a:p>
            <a:pPr lvl="0"/>
            <a:endParaRPr lang="en-US" dirty="0" smtClean="0"/>
          </a:p>
          <a:p>
            <a:pPr lvl="0"/>
            <a:r>
              <a:rPr lang="en-US" dirty="0" smtClean="0"/>
              <a:t>It's not just all about harvesting as much data</a:t>
            </a:r>
            <a:r>
              <a:rPr lang="en-US" baseline="0" dirty="0" smtClean="0"/>
              <a:t> </a:t>
            </a:r>
            <a:r>
              <a:rPr lang="en-US" dirty="0" smtClean="0"/>
              <a:t>as possible... The real value is in understanding and crunching this data to gain a deeper understanding of your audience and to therefore provide a more personalized and enjoyable experience. </a:t>
            </a:r>
          </a:p>
          <a:p>
            <a:pPr lvl="0"/>
            <a:endParaRPr lang="en-US" dirty="0" smtClean="0"/>
          </a:p>
          <a:p>
            <a:pPr lvl="0"/>
            <a:r>
              <a:rPr lang="en-US" dirty="0" smtClean="0"/>
              <a:t>And this is where out data analytics expertise comes in, with the insights that we've uncovered from this task, we can show you exactly how to take analytics to production at scale.</a:t>
            </a:r>
          </a:p>
          <a:p>
            <a:pPr lvl="0"/>
            <a:endParaRPr lang="en-US" dirty="0" smtClean="0"/>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lvl="0"/>
            <a:r>
              <a:rPr lang="en-US" dirty="0" smtClean="0"/>
              <a:t>Talking about Team Mates, we had a team of 5 people primarily focusing on this task.</a:t>
            </a:r>
          </a:p>
          <a:p>
            <a:pPr lvl="0"/>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smtClean="0"/>
              <a:t> </a:t>
            </a:r>
            <a:r>
              <a:rPr lang="en-US" sz="1100" dirty="0" err="1" smtClean="0">
                <a:latin typeface="Georgia Pro Light" panose="02040302050405020303" pitchFamily="18" charset="0"/>
              </a:rPr>
              <a:t>Zayeem</a:t>
            </a:r>
            <a:r>
              <a:rPr lang="en-US" sz="1100" dirty="0" smtClean="0">
                <a:latin typeface="Georgia Pro Light" panose="02040302050405020303" pitchFamily="18" charset="0"/>
              </a:rPr>
              <a:t> Ahmed </a:t>
            </a:r>
            <a:r>
              <a:rPr lang="en-US" dirty="0" smtClean="0"/>
              <a:t>is </a:t>
            </a:r>
            <a:r>
              <a:rPr lang="en-US" dirty="0" err="1" smtClean="0"/>
              <a:t>ourTechnical</a:t>
            </a:r>
            <a:r>
              <a:rPr lang="en-US" dirty="0" smtClean="0"/>
              <a:t> Architect and his expertise really helped to guide the team to produce high quality analysis.</a:t>
            </a:r>
          </a:p>
          <a:p>
            <a:pPr lvl="0"/>
            <a:endParaRPr lang="en-US" dirty="0" smtClean="0"/>
          </a:p>
          <a:p>
            <a:pPr lvl="0"/>
            <a:r>
              <a:rPr lang="en-US" dirty="0" err="1" smtClean="0"/>
              <a:t>Sumanta</a:t>
            </a:r>
            <a:r>
              <a:rPr lang="en-US" baseline="0" dirty="0" smtClean="0"/>
              <a:t> </a:t>
            </a:r>
            <a:r>
              <a:rPr lang="en-US" baseline="0" dirty="0" err="1" smtClean="0"/>
              <a:t>Banerjee</a:t>
            </a:r>
            <a:r>
              <a:rPr lang="en-US" baseline="0" dirty="0" smtClean="0"/>
              <a:t> </a:t>
            </a:r>
            <a:r>
              <a:rPr lang="en-US" dirty="0" smtClean="0"/>
              <a:t>, a data expert has worked with the different type of data that available on </a:t>
            </a:r>
            <a:r>
              <a:rPr lang="en-US" dirty="0" err="1" smtClean="0"/>
              <a:t>kaggle</a:t>
            </a:r>
            <a:r>
              <a:rPr lang="en-US" dirty="0" smtClean="0"/>
              <a:t> and was heavily involved in the data engineering side of this project.</a:t>
            </a:r>
          </a:p>
          <a:p>
            <a:pPr lvl="0"/>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smtClean="0">
                <a:latin typeface="Georgia Pro Light" panose="02040302050405020303" pitchFamily="18" charset="0"/>
              </a:rPr>
              <a:t>Ajit Padole and </a:t>
            </a:r>
            <a:r>
              <a:rPr lang="en-GB" sz="1100" dirty="0" smtClean="0">
                <a:latin typeface="Georgia" pitchFamily="18" charset="0"/>
              </a:rPr>
              <a:t>Manoj Sridala work on the data cleaning part of this project.</a:t>
            </a:r>
            <a:endParaRPr lang="en-US" sz="1100" dirty="0" smtClean="0">
              <a:latin typeface="Georgia" pitchFamily="18" charset="0"/>
            </a:endParaRPr>
          </a:p>
          <a:p>
            <a:pPr lvl="0">
              <a:buNone/>
            </a:pPr>
            <a:endParaRPr lang="en-US" dirty="0" smtClean="0"/>
          </a:p>
          <a:p>
            <a:pPr lvl="0"/>
            <a:r>
              <a:rPr lang="en-US" dirty="0" smtClean="0"/>
              <a:t>And finally myself, Nikhil</a:t>
            </a:r>
            <a:r>
              <a:rPr lang="en-US" baseline="0" dirty="0" smtClean="0"/>
              <a:t> </a:t>
            </a:r>
            <a:r>
              <a:rPr lang="en-US" baseline="0" dirty="0" err="1" smtClean="0"/>
              <a:t>Roeewal</a:t>
            </a:r>
            <a:r>
              <a:rPr lang="en-US" dirty="0" smtClean="0"/>
              <a:t>, who was solely responsible for taking leadership guidance and delivering high quality insights from the raw datasets and turning these into business decisions.</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a:bodyPr>
          <a:lstStyle/>
          <a:p>
            <a:pPr lvl="0"/>
            <a:r>
              <a:rPr lang="en-US" dirty="0" smtClean="0"/>
              <a:t>So, how did we tackle this problem? </a:t>
            </a:r>
          </a:p>
          <a:p>
            <a:pPr lvl="0"/>
            <a:endParaRPr lang="en-US" dirty="0" smtClean="0"/>
          </a:p>
          <a:p>
            <a:pPr lvl="0"/>
            <a:r>
              <a:rPr lang="en-US" dirty="0" smtClean="0"/>
              <a:t>Well, we approached it in 5 steps:</a:t>
            </a:r>
          </a:p>
          <a:p>
            <a:pPr lvl="0"/>
            <a:endParaRPr lang="en-US" dirty="0" smtClean="0"/>
          </a:p>
          <a:p>
            <a:pPr lvl="0"/>
            <a:r>
              <a:rPr lang="en-US" dirty="0" smtClean="0"/>
              <a:t>1. Data understanding - the key to success on any data project is to understand the data in detail. So we took the time to understand the data model and domain of your</a:t>
            </a:r>
            <a:r>
              <a:rPr lang="en-US" baseline="0" dirty="0" smtClean="0"/>
              <a:t> dataset.</a:t>
            </a:r>
          </a:p>
          <a:p>
            <a:pPr lvl="0"/>
            <a:endParaRPr lang="en-US" baseline="0" dirty="0" smtClean="0"/>
          </a:p>
          <a:p>
            <a:r>
              <a:rPr lang="en-US" dirty="0" smtClean="0"/>
              <a:t>2 . </a:t>
            </a:r>
            <a:r>
              <a:rPr lang="en-US" sz="1100" dirty="0" smtClean="0">
                <a:solidFill>
                  <a:schemeClr val="tx2"/>
                </a:solidFill>
                <a:latin typeface="Georgia" pitchFamily="18" charset="0"/>
              </a:rPr>
              <a:t>Data Cleaning-</a:t>
            </a:r>
            <a:r>
              <a:rPr lang="en-US" sz="1100" b="0" i="0" u="none" strike="noStrike" cap="none" dirty="0" smtClean="0">
                <a:solidFill>
                  <a:srgbClr val="000000"/>
                </a:solidFill>
                <a:latin typeface="Arial"/>
                <a:ea typeface="Arial"/>
                <a:cs typeface="Arial"/>
                <a:sym typeface="Arial"/>
              </a:rPr>
              <a:t>Data cleaning is one of the most essential subtask any data science project. Although it can be a very tedious process, it's worth should never be undermined.</a:t>
            </a:r>
          </a:p>
          <a:p>
            <a:pPr>
              <a:buNone/>
            </a:pPr>
            <a:r>
              <a:rPr lang="en-US" sz="1100" b="0" i="0" u="none" strike="noStrike" cap="none" dirty="0" smtClean="0">
                <a:solidFill>
                  <a:srgbClr val="000000"/>
                </a:solidFill>
                <a:latin typeface="Arial"/>
                <a:ea typeface="Arial"/>
                <a:cs typeface="Arial"/>
                <a:sym typeface="Arial"/>
              </a:rPr>
              <a:t>      By looking at a random sample of the dataset rows (from the above task), we observe that some entries in the columns like </a:t>
            </a:r>
            <a:r>
              <a:rPr lang="en-US" sz="1100" b="0" i="0" u="none" strike="noStrike" cap="none" dirty="0" err="1" smtClean="0">
                <a:solidFill>
                  <a:srgbClr val="000000"/>
                </a:solidFill>
                <a:latin typeface="Arial"/>
                <a:ea typeface="Arial"/>
                <a:cs typeface="Arial"/>
                <a:sym typeface="Arial"/>
              </a:rPr>
              <a:t>Installs,Price</a:t>
            </a:r>
            <a:r>
              <a:rPr lang="en-US" sz="1100" b="0" i="0" u="none" strike="noStrike" cap="none" dirty="0" smtClean="0">
                <a:solidFill>
                  <a:srgbClr val="000000"/>
                </a:solidFill>
                <a:latin typeface="Arial"/>
                <a:ea typeface="Arial"/>
                <a:cs typeface="Arial"/>
                <a:sym typeface="Arial"/>
              </a:rPr>
              <a:t> and Size have a few special characters (+ , $ ,M , k) due to the way the numbers have been represented. This prevents the columns from being purely numeric, making it difficult to use them in subsequent future mathematical calculations. Ideally, as their names suggest, we would want these columns to contain only digits from [0-9]</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smtClean="0">
              <a:solidFill>
                <a:schemeClr val="tx2"/>
              </a:solidFill>
              <a:latin typeface="Georgia" pitchFamily="18" charset="0"/>
            </a:endParaRPr>
          </a:p>
          <a:p>
            <a:pPr>
              <a:buNone/>
            </a:pPr>
            <a:r>
              <a:rPr lang="en-US" baseline="0" dirty="0" smtClean="0"/>
              <a:t>     3</a:t>
            </a:r>
            <a:r>
              <a:rPr lang="en-US" dirty="0" smtClean="0"/>
              <a:t>. Correcting Data Type - </a:t>
            </a:r>
            <a:r>
              <a:rPr lang="en-US" sz="1100" b="0" i="0" u="none" strike="noStrike" cap="none" dirty="0" smtClean="0">
                <a:solidFill>
                  <a:srgbClr val="000000"/>
                </a:solidFill>
                <a:latin typeface="Arial"/>
                <a:ea typeface="Arial"/>
                <a:cs typeface="Arial"/>
                <a:sym typeface="Arial"/>
              </a:rPr>
              <a:t>From the previous task we noticed that Installs and Price were categorized as object data type (and not </a:t>
            </a:r>
            <a:r>
              <a:rPr lang="en-US" sz="1100" b="0" i="0" u="none" strike="noStrike" cap="none" dirty="0" err="1" smtClean="0">
                <a:solidFill>
                  <a:srgbClr val="000000"/>
                </a:solidFill>
                <a:latin typeface="Arial"/>
                <a:ea typeface="Arial"/>
                <a:cs typeface="Arial"/>
                <a:sym typeface="Arial"/>
              </a:rPr>
              <a:t>int</a:t>
            </a:r>
            <a:r>
              <a:rPr lang="en-US" sz="1100" b="0" i="0" u="none" strike="noStrike" cap="none" dirty="0" smtClean="0">
                <a:solidFill>
                  <a:srgbClr val="000000"/>
                </a:solidFill>
                <a:latin typeface="Arial"/>
                <a:ea typeface="Arial"/>
                <a:cs typeface="Arial"/>
                <a:sym typeface="Arial"/>
              </a:rPr>
              <a:t> or float) as we would like. This is because these two columns originally had mixed input types: digits and special characters. To know more about Pandas data types, read this.</a:t>
            </a:r>
          </a:p>
          <a:p>
            <a:r>
              <a:rPr lang="en-US" sz="1100" b="0" i="0" u="none" strike="noStrike" cap="none" dirty="0" smtClean="0">
                <a:solidFill>
                  <a:srgbClr val="000000"/>
                </a:solidFill>
                <a:latin typeface="Arial"/>
                <a:ea typeface="Arial"/>
                <a:cs typeface="Arial"/>
                <a:sym typeface="Arial"/>
              </a:rPr>
              <a:t>The four features that we will be working with most frequently henceforth are Installs, Size, Rating and Price. While Size and Rating are both float (i.e. purely numerical data types), we still need to work on Installs and Price to make them numeric.</a:t>
            </a:r>
          </a:p>
          <a:p>
            <a:pPr lvl="0"/>
            <a:endParaRPr lang="en-US" sz="1100" dirty="0" smtClean="0">
              <a:solidFill>
                <a:schemeClr val="tx2"/>
              </a:solidFill>
              <a:latin typeface="Georgia"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smtClean="0">
                <a:solidFill>
                  <a:schemeClr val="tx2"/>
                </a:solidFill>
                <a:latin typeface="Georgia" pitchFamily="18" charset="0"/>
              </a:rPr>
              <a:t>4.EDA- </a:t>
            </a:r>
            <a:r>
              <a:rPr lang="en-US" dirty="0" smtClean="0"/>
              <a:t>After extracting the raw data, we needed to process and model this data into a dataset that can precisely answer the business questions and produce analytics.</a:t>
            </a:r>
            <a:r>
              <a:rPr lang="en-US" baseline="0" dirty="0" smtClean="0"/>
              <a:t> </a:t>
            </a:r>
            <a:r>
              <a:rPr lang="en-US" dirty="0" smtClean="0"/>
              <a:t>With our new dataset, we used our analytical expertise to uncover insights from this dataset and to produce visualizations to describe the insights.</a:t>
            </a:r>
          </a:p>
          <a:p>
            <a:pPr lvl="0"/>
            <a:endParaRPr lang="en-US" sz="1100" dirty="0" smtClean="0">
              <a:solidFill>
                <a:schemeClr val="tx2"/>
              </a:solidFill>
              <a:latin typeface="Georgia" pitchFamily="18" charset="0"/>
            </a:endParaRPr>
          </a:p>
          <a:p>
            <a:pPr lvl="0"/>
            <a:r>
              <a:rPr lang="en-US" sz="1100" dirty="0" smtClean="0">
                <a:solidFill>
                  <a:schemeClr val="tx2"/>
                </a:solidFill>
                <a:latin typeface="Georgia" pitchFamily="18" charset="0"/>
              </a:rPr>
              <a:t>5 and the last step is  lets eliminate</a:t>
            </a:r>
            <a:r>
              <a:rPr lang="en-US" sz="1100" baseline="0" dirty="0" smtClean="0">
                <a:solidFill>
                  <a:schemeClr val="tx2"/>
                </a:solidFill>
                <a:latin typeface="Georgia" pitchFamily="18" charset="0"/>
              </a:rPr>
              <a:t> </a:t>
            </a:r>
            <a:r>
              <a:rPr lang="en-US" sz="1100" dirty="0" smtClean="0">
                <a:solidFill>
                  <a:schemeClr val="tx2"/>
                </a:solidFill>
                <a:latin typeface="Georgia" pitchFamily="18" charset="0"/>
              </a:rPr>
              <a:t>the</a:t>
            </a:r>
            <a:r>
              <a:rPr lang="en-US" sz="1100" baseline="0" dirty="0" smtClean="0">
                <a:solidFill>
                  <a:schemeClr val="tx2"/>
                </a:solidFill>
                <a:latin typeface="Georgia" pitchFamily="18" charset="0"/>
              </a:rPr>
              <a:t> null values.</a:t>
            </a:r>
            <a:endParaRPr lang="en-US" sz="1100" dirty="0" smtClean="0">
              <a:solidFill>
                <a:schemeClr val="tx2"/>
              </a:solidFill>
              <a:latin typeface="Georgia" pitchFamily="18" charset="0"/>
            </a:endParaRPr>
          </a:p>
          <a:p>
            <a:pPr lvl="0"/>
            <a:r>
              <a:rPr lang="en-US" sz="1100" dirty="0" smtClean="0">
                <a:solidFill>
                  <a:schemeClr val="tx2"/>
                </a:solidFill>
                <a:latin typeface="Georgia" pitchFamily="18" charset="0"/>
              </a:rPr>
              <a:t> </a:t>
            </a:r>
            <a:endParaRPr lang="en-US" dirty="0" smtClean="0"/>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100" b="0" i="0" u="none" strike="noStrike" cap="none" dirty="0" smtClean="0">
                <a:solidFill>
                  <a:srgbClr val="000000"/>
                </a:solidFill>
                <a:latin typeface="Arial"/>
                <a:ea typeface="Arial"/>
                <a:cs typeface="Arial"/>
                <a:sym typeface="Arial"/>
              </a:rPr>
              <a:t>let's make our exploratory data analysis more amazing by assuming it is storytelling, just like any other story, there will be one main character "Installs" around which our whole story will roam and we will discover who is his friends, foes, and the ones who just don't care about him.</a:t>
            </a:r>
          </a:p>
          <a:p>
            <a:endParaRPr lang="en-US" sz="1100" b="0" i="0" u="none" strike="noStrike" cap="none" dirty="0" smtClean="0">
              <a:solidFill>
                <a:srgbClr val="000000"/>
              </a:solidFill>
              <a:latin typeface="Arial"/>
              <a:ea typeface="Arial"/>
              <a:cs typeface="Arial"/>
              <a:sym typeface="Arial"/>
            </a:endParaRPr>
          </a:p>
          <a:p>
            <a:r>
              <a:rPr lang="en-US" sz="1100" b="0" i="0" u="none" strike="noStrike" cap="none" dirty="0" smtClean="0">
                <a:solidFill>
                  <a:srgbClr val="000000"/>
                </a:solidFill>
                <a:latin typeface="Arial"/>
                <a:ea typeface="Arial"/>
                <a:cs typeface="Arial"/>
                <a:sym typeface="Arial"/>
              </a:rPr>
              <a:t>As we can see there is one more character who is just a duplicate of "Category" that is "genres", so our main task is to remove it from the story, so that the audience will not get confused between the "Category" and "genres", along with it we will remove some other characters as well, as you know we can represent only important scenarios that it related to our main character.</a:t>
            </a:r>
          </a:p>
          <a:p>
            <a:endParaRPr lang="en-US" sz="1100" b="0" i="0" u="none" strike="noStrike" cap="none" dirty="0" smtClean="0">
              <a:solidFill>
                <a:srgbClr val="000000"/>
              </a:solidFill>
              <a:latin typeface="Arial"/>
              <a:ea typeface="Arial"/>
              <a:cs typeface="Arial"/>
              <a:sym typeface="Arial"/>
            </a:endParaRPr>
          </a:p>
          <a:p>
            <a:r>
              <a:rPr lang="en-US" sz="1100" b="0" i="0" u="none" strike="noStrike" cap="none" dirty="0" smtClean="0">
                <a:solidFill>
                  <a:srgbClr val="000000"/>
                </a:solidFill>
                <a:latin typeface="Arial"/>
                <a:ea typeface="Arial"/>
                <a:cs typeface="Arial"/>
                <a:sym typeface="Arial"/>
              </a:rPr>
              <a:t>let's move to the visualization part, we will transform our character to a state where it is really easy for our audience to get an idea about him.</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smtClean="0">
                <a:solidFill>
                  <a:srgbClr val="000000"/>
                </a:solidFill>
                <a:latin typeface="Arial"/>
                <a:ea typeface="Arial"/>
                <a:cs typeface="Arial"/>
                <a:sym typeface="Arial"/>
              </a:rPr>
              <a:t>  Now we'll get into the fun part. We will try different visualization techniques to understand the life of our main character "Installs" and other characters.</a:t>
            </a:r>
          </a:p>
          <a:p>
            <a:pPr marL="0" marR="0" lvl="0" indent="0" algn="l" defTabSz="914400" rtl="0" eaLnBrk="1" fontAlgn="auto" latinLnBrk="0" hangingPunct="1">
              <a:lnSpc>
                <a:spcPct val="100000"/>
              </a:lnSpc>
              <a:spcBef>
                <a:spcPts val="0"/>
              </a:spcBef>
              <a:spcAft>
                <a:spcPts val="0"/>
              </a:spcAft>
              <a:buClr>
                <a:srgbClr val="000000"/>
              </a:buClr>
              <a:buSzPts val="1100"/>
              <a:tabLst/>
              <a:defRPr/>
            </a:pPr>
            <a:endParaRPr lang="en-US" sz="1100" b="0" i="0" u="none" strike="noStrike" cap="none" dirty="0" smtClean="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smtClean="0">
                <a:solidFill>
                  <a:srgbClr val="000000"/>
                </a:solidFill>
                <a:latin typeface="Arial"/>
                <a:ea typeface="Arial"/>
                <a:cs typeface="Arial"/>
                <a:sym typeface="Arial"/>
              </a:rPr>
              <a:t> so right now we are focusing on top 10 </a:t>
            </a:r>
            <a:r>
              <a:rPr lang="en-US" sz="1100" b="0" i="0" u="none" strike="noStrike" cap="none" baseline="0" dirty="0" smtClean="0">
                <a:solidFill>
                  <a:srgbClr val="000000"/>
                </a:solidFill>
                <a:latin typeface="Arial"/>
                <a:ea typeface="Arial"/>
                <a:cs typeface="Arial"/>
                <a:sym typeface="Arial"/>
              </a:rPr>
              <a:t>category according to the number of apps.</a:t>
            </a:r>
            <a:endParaRPr lang="en-US" sz="1100" b="0" i="0" u="none" strike="noStrike" cap="none" dirty="0" smtClean="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tabLst/>
              <a:defRPr/>
            </a:pPr>
            <a:endParaRPr lang="en-US" sz="1100" b="0" i="0" u="none" strike="noStrike" cap="none" dirty="0" smtClean="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tabLst/>
              <a:defRPr/>
            </a:pPr>
            <a:endParaRPr lang="en-US" sz="1100" b="0" i="0" u="none" strike="noStrike" cap="none" dirty="0" smtClean="0">
              <a:solidFill>
                <a:srgbClr val="000000"/>
              </a:solidFill>
              <a:latin typeface="Arial"/>
              <a:ea typeface="Arial"/>
              <a:cs typeface="Arial"/>
              <a:sym typeface="Arial"/>
            </a:endParaRPr>
          </a:p>
          <a:p>
            <a:r>
              <a:rPr lang="en-US" sz="1100" b="0" i="0" u="none" strike="noStrike" cap="none" dirty="0" smtClean="0">
                <a:solidFill>
                  <a:srgbClr val="000000"/>
                </a:solidFill>
                <a:latin typeface="Arial"/>
                <a:ea typeface="Arial"/>
                <a:cs typeface="Arial"/>
                <a:sym typeface="Arial"/>
              </a:rPr>
              <a:t>Now we know that the 'Family' and 'Game' category rules the play store market, followed by Tools, Medical, and Business. Okay Cool ..... </a:t>
            </a:r>
          </a:p>
          <a:p>
            <a:endParaRPr lang="en-US" sz="1100" b="0" i="0" u="none" strike="noStrike" cap="none" dirty="0" smtClean="0">
              <a:solidFill>
                <a:srgbClr val="000000"/>
              </a:solidFill>
              <a:latin typeface="Arial"/>
              <a:ea typeface="Arial"/>
              <a:cs typeface="Arial"/>
              <a:sym typeface="Arial"/>
            </a:endParaRPr>
          </a:p>
          <a:p>
            <a:endParaRPr lang="en-US" sz="1100" b="0" i="0" u="none" strike="noStrike" cap="none" dirty="0" smtClean="0">
              <a:solidFill>
                <a:srgbClr val="000000"/>
              </a:solidFill>
              <a:latin typeface="Arial"/>
              <a:ea typeface="Arial"/>
              <a:cs typeface="Arial"/>
              <a:sym typeface="Arial"/>
            </a:endParaRPr>
          </a:p>
          <a:p>
            <a:r>
              <a:rPr lang="en-US" sz="1100" b="0" i="0" u="none" strike="noStrike" cap="none" dirty="0" smtClean="0">
                <a:solidFill>
                  <a:srgbClr val="000000"/>
                </a:solidFill>
                <a:latin typeface="Arial"/>
                <a:ea typeface="Arial"/>
                <a:cs typeface="Arial"/>
                <a:sym typeface="Arial"/>
              </a:rPr>
              <a:t>Data Analytics will understand our daily requirements and fill the market with similar apps.</a:t>
            </a:r>
          </a:p>
          <a:p>
            <a:pPr marL="0" marR="0" lvl="0" indent="0" algn="l" defTabSz="914400" rtl="0" eaLnBrk="1" fontAlgn="auto" latinLnBrk="0" hangingPunct="1">
              <a:lnSpc>
                <a:spcPct val="100000"/>
              </a:lnSpc>
              <a:spcBef>
                <a:spcPts val="0"/>
              </a:spcBef>
              <a:spcAft>
                <a:spcPts val="0"/>
              </a:spcAft>
              <a:buClr>
                <a:srgbClr val="000000"/>
              </a:buClr>
              <a:buSzPts val="1100"/>
              <a:tabLst/>
              <a:defRPr/>
            </a:pPr>
            <a:endParaRPr lang="en-US" sz="1100" b="0" i="0" u="none" strike="noStrike" cap="none" dirty="0" smtClean="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So let's compare our main character "installs" with "category" which is one of the other characters.</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latin typeface="Arial"/>
                <a:ea typeface="Arial"/>
                <a:cs typeface="Arial"/>
                <a:sym typeface="Arial"/>
              </a:rPr>
              <a:t> we</a:t>
            </a:r>
            <a:r>
              <a:rPr lang="en-US" sz="1100" b="0" i="0" u="none" strike="noStrike" cap="none" baseline="0" dirty="0" smtClean="0">
                <a:solidFill>
                  <a:srgbClr val="000000"/>
                </a:solidFill>
                <a:latin typeface="Arial"/>
                <a:ea typeface="Arial"/>
                <a:cs typeface="Arial"/>
                <a:sym typeface="Arial"/>
              </a:rPr>
              <a:t> used bar plot here</a:t>
            </a:r>
            <a:endParaRPr lang="en-US" sz="1100" b="0" i="0" u="none" strike="noStrike" cap="none" dirty="0" smtClean="0">
              <a:solidFill>
                <a:srgbClr val="000000"/>
              </a:solidFill>
              <a:latin typeface="Arial"/>
              <a:ea typeface="Arial"/>
              <a:cs typeface="Arial"/>
              <a:sym typeface="Arial"/>
            </a:endParaRPr>
          </a:p>
          <a:p>
            <a:r>
              <a:rPr lang="en-US" sz="1100" b="0" i="0" u="none" strike="noStrike" cap="none" dirty="0" err="1" smtClean="0">
                <a:solidFill>
                  <a:srgbClr val="000000"/>
                </a:solidFill>
                <a:latin typeface="Arial"/>
                <a:ea typeface="Arial"/>
                <a:cs typeface="Arial"/>
                <a:sym typeface="Arial"/>
              </a:rPr>
              <a:t>Woww</a:t>
            </a:r>
            <a:r>
              <a:rPr lang="en-US" sz="1100" b="0" i="0" u="none" strike="noStrike" cap="none" dirty="0" smtClean="0">
                <a:solidFill>
                  <a:srgbClr val="000000"/>
                </a:solidFill>
                <a:latin typeface="Arial"/>
                <a:ea typeface="Arial"/>
                <a:cs typeface="Arial"/>
                <a:sym typeface="Arial"/>
              </a:rPr>
              <a:t>... Family betrayed our 'Installs‘. As we have seen so far, the list of Top 7 Characteristics of 'Category' (acc. to the number of apps developed) and Top 7</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dirty="0" smtClean="0">
                <a:solidFill>
                  <a:srgbClr val="000000"/>
                </a:solidFill>
                <a:latin typeface="Arial"/>
                <a:ea typeface="Arial"/>
                <a:cs typeface="Arial"/>
                <a:sym typeface="Arial"/>
              </a:rPr>
              <a:t>Characteristics (acc. to number of Installs) differ a lot. We can feel this story. As data analyst, we can use this information to decide our future insights.</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0" y="509500"/>
            <a:ext cx="91440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US" sz="4200" b="1" dirty="0" smtClean="0">
                <a:solidFill>
                  <a:srgbClr val="CC0000"/>
                </a:solidFill>
                <a:latin typeface="Montserrat"/>
                <a:ea typeface="Montserrat"/>
                <a:cs typeface="Montserrat"/>
                <a:sym typeface="Montserrat"/>
              </a:rPr>
              <a:t>EXPLORATORY </a:t>
            </a:r>
            <a:r>
              <a:rPr lang="en-US" sz="4200" b="1" dirty="0" smtClean="0">
                <a:solidFill>
                  <a:srgbClr val="CC0000"/>
                </a:solidFill>
                <a:latin typeface="Montserrat"/>
                <a:ea typeface="Montserrat"/>
                <a:cs typeface="Montserrat"/>
                <a:sym typeface="Montserrat"/>
              </a:rPr>
              <a:t>DATA </a:t>
            </a:r>
            <a:r>
              <a:rPr lang="en-US" sz="4200" b="1" dirty="0" smtClean="0">
                <a:solidFill>
                  <a:srgbClr val="CC0000"/>
                </a:solidFill>
                <a:latin typeface="Montserrat"/>
                <a:ea typeface="Montserrat"/>
                <a:cs typeface="Montserrat"/>
                <a:sym typeface="Montserrat"/>
              </a:rPr>
              <a:t>ANALYSIS</a:t>
            </a:r>
            <a:r>
              <a:rPr lang="en-US" sz="4200" b="1" dirty="0" smtClean="0">
                <a:solidFill>
                  <a:srgbClr val="CC0000"/>
                </a:solidFill>
                <a:latin typeface="Montserrat"/>
                <a:ea typeface="Montserrat"/>
                <a:cs typeface="Montserrat"/>
                <a:sym typeface="Montserrat"/>
              </a:rPr>
              <a:t/>
            </a:r>
            <a:br>
              <a:rPr lang="en-US" sz="4200" b="1" dirty="0" smtClean="0">
                <a:solidFill>
                  <a:srgbClr val="CC0000"/>
                </a:solidFill>
                <a:latin typeface="Montserrat"/>
                <a:ea typeface="Montserrat"/>
                <a:cs typeface="Montserrat"/>
                <a:sym typeface="Montserrat"/>
              </a:rPr>
            </a:br>
            <a:r>
              <a:rPr lang="en-US" sz="4200" b="1" dirty="0" smtClean="0">
                <a:solidFill>
                  <a:srgbClr val="CC0000"/>
                </a:solidFill>
                <a:latin typeface="Montserrat"/>
                <a:ea typeface="Montserrat"/>
                <a:cs typeface="Montserrat"/>
                <a:sym typeface="Montserrat"/>
              </a:rPr>
              <a:t>         CAPSTONE PROJECT-01</a:t>
            </a:r>
            <a:br>
              <a:rPr lang="en-US" sz="4200" b="1" dirty="0" smtClean="0">
                <a:solidFill>
                  <a:srgbClr val="CC0000"/>
                </a:solidFill>
                <a:latin typeface="Montserrat"/>
                <a:ea typeface="Montserrat"/>
                <a:cs typeface="Montserrat"/>
                <a:sym typeface="Montserrat"/>
              </a:rPr>
            </a:br>
            <a:r>
              <a:rPr lang="en-US" sz="3600" b="1" dirty="0" smtClean="0">
                <a:solidFill>
                  <a:schemeClr val="lt1"/>
                </a:solidFill>
                <a:latin typeface="Montserrat"/>
                <a:ea typeface="Montserrat"/>
                <a:cs typeface="Montserrat"/>
                <a:sym typeface="Montserrat"/>
              </a:rPr>
              <a:t>               EDA ON PLAY-STORE</a:t>
            </a:r>
            <a:br>
              <a:rPr lang="en-US" sz="3600" b="1" dirty="0" smtClean="0">
                <a:solidFill>
                  <a:schemeClr val="lt1"/>
                </a:solidFill>
                <a:latin typeface="Montserrat"/>
                <a:ea typeface="Montserrat"/>
                <a:cs typeface="Montserrat"/>
                <a:sym typeface="Montserrat"/>
              </a:rPr>
            </a:b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4" name="Rectangle 3">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2.png"/>
          <p:cNvPicPr>
            <a:picLocks noChangeAspect="1"/>
          </p:cNvPicPr>
          <p:nvPr/>
        </p:nvPicPr>
        <p:blipFill>
          <a:blip r:embed="rId3"/>
          <a:stretch>
            <a:fillRect/>
          </a:stretch>
        </p:blipFill>
        <p:spPr>
          <a:xfrm>
            <a:off x="233005" y="1363287"/>
            <a:ext cx="4243692" cy="3163824"/>
          </a:xfrm>
          <a:prstGeom prst="rect">
            <a:avLst/>
          </a:prstGeom>
        </p:spPr>
      </p:pic>
      <p:pic>
        <p:nvPicPr>
          <p:cNvPr id="6" name="Picture 5" descr="O-2A.png"/>
          <p:cNvPicPr>
            <a:picLocks noChangeAspect="1"/>
          </p:cNvPicPr>
          <p:nvPr/>
        </p:nvPicPr>
        <p:blipFill>
          <a:blip r:embed="rId4"/>
          <a:stretch>
            <a:fillRect/>
          </a:stretch>
        </p:blipFill>
        <p:spPr>
          <a:xfrm>
            <a:off x="4672528" y="1321723"/>
            <a:ext cx="4074859" cy="3200400"/>
          </a:xfrm>
          <a:prstGeom prst="rect">
            <a:avLst/>
          </a:prstGeom>
        </p:spPr>
      </p:pic>
      <p:grpSp>
        <p:nvGrpSpPr>
          <p:cNvPr id="5"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7" name="Rectangle 6">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697445" y="358403"/>
            <a:ext cx="2590774"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 </a:t>
            </a:r>
            <a:r>
              <a:rPr lang="en-US" sz="2400" b="1" dirty="0" smtClean="0">
                <a:solidFill>
                  <a:schemeClr val="tx1">
                    <a:lumMod val="75000"/>
                  </a:schemeClr>
                </a:solidFill>
                <a:latin typeface="Georgia" pitchFamily="18" charset="0"/>
              </a:rPr>
              <a:t>- 2</a:t>
            </a:r>
            <a:endParaRPr lang="en-US" sz="2400" b="1" dirty="0">
              <a:solidFill>
                <a:schemeClr val="tx1">
                  <a:lumMod val="75000"/>
                </a:schemeClr>
              </a:solidFill>
              <a:latin typeface="Georgia"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3.png"/>
          <p:cNvPicPr>
            <a:picLocks noChangeAspect="1"/>
          </p:cNvPicPr>
          <p:nvPr/>
        </p:nvPicPr>
        <p:blipFill>
          <a:blip r:embed="rId3"/>
          <a:stretch>
            <a:fillRect/>
          </a:stretch>
        </p:blipFill>
        <p:spPr>
          <a:xfrm>
            <a:off x="-1" y="832022"/>
            <a:ext cx="9144001" cy="4196149"/>
          </a:xfrm>
          <a:prstGeom prst="rect">
            <a:avLst/>
          </a:prstGeom>
        </p:spPr>
      </p:pic>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779823" y="251311"/>
            <a:ext cx="2590774"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 </a:t>
            </a:r>
            <a:r>
              <a:rPr lang="en-US" sz="2400" b="1" dirty="0" smtClean="0">
                <a:solidFill>
                  <a:schemeClr val="tx1">
                    <a:lumMod val="75000"/>
                  </a:schemeClr>
                </a:solidFill>
                <a:latin typeface="Georgia" pitchFamily="18" charset="0"/>
              </a:rPr>
              <a:t>- 3</a:t>
            </a:r>
            <a:endParaRPr lang="en-US" b="1" dirty="0">
              <a:solidFill>
                <a:schemeClr val="tx1">
                  <a:lumMod val="75000"/>
                </a:schemeClr>
              </a:solidFill>
              <a:latin typeface="Georgia"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3A.png"/>
          <p:cNvPicPr>
            <a:picLocks noChangeAspect="1"/>
          </p:cNvPicPr>
          <p:nvPr/>
        </p:nvPicPr>
        <p:blipFill>
          <a:blip r:embed="rId3"/>
          <a:stretch>
            <a:fillRect/>
          </a:stretch>
        </p:blipFill>
        <p:spPr>
          <a:xfrm>
            <a:off x="0" y="906162"/>
            <a:ext cx="9144000" cy="4138484"/>
          </a:xfrm>
          <a:prstGeom prst="rect">
            <a:avLst/>
          </a:prstGeom>
        </p:spPr>
      </p:pic>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4" name="Rectangle 3">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558161" y="201884"/>
            <a:ext cx="2941831"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 </a:t>
            </a:r>
            <a:r>
              <a:rPr lang="en-US" sz="2400" b="1" dirty="0" smtClean="0">
                <a:solidFill>
                  <a:schemeClr val="tx1">
                    <a:lumMod val="75000"/>
                  </a:schemeClr>
                </a:solidFill>
                <a:latin typeface="Georgia" pitchFamily="18" charset="0"/>
              </a:rPr>
              <a:t>– 3.1</a:t>
            </a:r>
            <a:endParaRPr lang="en-US" sz="2400" b="1" dirty="0">
              <a:solidFill>
                <a:schemeClr val="tx1">
                  <a:lumMod val="75000"/>
                </a:schemeClr>
              </a:solidFill>
              <a:latin typeface="Georgia"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4.png"/>
          <p:cNvPicPr>
            <a:picLocks noChangeAspect="1"/>
          </p:cNvPicPr>
          <p:nvPr/>
        </p:nvPicPr>
        <p:blipFill>
          <a:blip r:embed="rId3"/>
          <a:stretch>
            <a:fillRect/>
          </a:stretch>
        </p:blipFill>
        <p:spPr>
          <a:xfrm>
            <a:off x="0" y="1374647"/>
            <a:ext cx="4605251" cy="3166935"/>
          </a:xfrm>
          <a:prstGeom prst="rect">
            <a:avLst/>
          </a:prstGeom>
        </p:spPr>
      </p:pic>
      <p:pic>
        <p:nvPicPr>
          <p:cNvPr id="5" name="Picture 4" descr="O-4A.png"/>
          <p:cNvPicPr>
            <a:picLocks noChangeAspect="1"/>
          </p:cNvPicPr>
          <p:nvPr/>
        </p:nvPicPr>
        <p:blipFill>
          <a:blip r:embed="rId4"/>
          <a:stretch>
            <a:fillRect/>
          </a:stretch>
        </p:blipFill>
        <p:spPr>
          <a:xfrm>
            <a:off x="4628959" y="1407909"/>
            <a:ext cx="4515041" cy="3163824"/>
          </a:xfrm>
          <a:prstGeom prst="rect">
            <a:avLst/>
          </a:prstGeom>
        </p:spPr>
      </p:pic>
      <p:grpSp>
        <p:nvGrpSpPr>
          <p:cNvPr id="6"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7" name="Rectangle 6">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1011242" y="366640"/>
            <a:ext cx="2598788"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 </a:t>
            </a:r>
            <a:r>
              <a:rPr lang="en-US" sz="2400" b="1" dirty="0" smtClean="0">
                <a:solidFill>
                  <a:schemeClr val="tx1">
                    <a:lumMod val="75000"/>
                  </a:schemeClr>
                </a:solidFill>
                <a:latin typeface="Georgia" pitchFamily="18" charset="0"/>
              </a:rPr>
              <a:t>- 4</a:t>
            </a:r>
            <a:endParaRPr lang="en-US" sz="2400" b="1" dirty="0">
              <a:solidFill>
                <a:schemeClr val="tx1">
                  <a:lumMod val="75000"/>
                </a:schemeClr>
              </a:solidFill>
              <a:latin typeface="Georgia"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5.png"/>
          <p:cNvPicPr>
            <a:picLocks noChangeAspect="1"/>
          </p:cNvPicPr>
          <p:nvPr/>
        </p:nvPicPr>
        <p:blipFill>
          <a:blip r:embed="rId3"/>
          <a:stretch>
            <a:fillRect/>
          </a:stretch>
        </p:blipFill>
        <p:spPr>
          <a:xfrm>
            <a:off x="0" y="859824"/>
            <a:ext cx="9144000" cy="4127157"/>
          </a:xfrm>
          <a:prstGeom prst="rect">
            <a:avLst/>
          </a:prstGeom>
        </p:spPr>
      </p:pic>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640538" y="234835"/>
            <a:ext cx="2582758"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a:t>
            </a:r>
            <a:r>
              <a:rPr lang="en-US" sz="2400" b="1" dirty="0" smtClean="0">
                <a:solidFill>
                  <a:schemeClr val="tx1">
                    <a:lumMod val="75000"/>
                  </a:schemeClr>
                </a:solidFill>
                <a:latin typeface="Georgia" pitchFamily="18" charset="0"/>
              </a:rPr>
              <a:t> - 5</a:t>
            </a:r>
            <a:endParaRPr lang="en-US" sz="2400" b="1" dirty="0">
              <a:solidFill>
                <a:schemeClr val="tx1">
                  <a:lumMod val="75000"/>
                </a:schemeClr>
              </a:solidFill>
              <a:latin typeface="Georgia"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5A.png"/>
          <p:cNvPicPr>
            <a:picLocks noChangeAspect="1"/>
          </p:cNvPicPr>
          <p:nvPr/>
        </p:nvPicPr>
        <p:blipFill>
          <a:blip r:embed="rId3"/>
          <a:stretch>
            <a:fillRect/>
          </a:stretch>
        </p:blipFill>
        <p:spPr>
          <a:xfrm>
            <a:off x="0" y="972064"/>
            <a:ext cx="9144000" cy="4039630"/>
          </a:xfrm>
          <a:prstGeom prst="rect">
            <a:avLst/>
          </a:prstGeom>
        </p:spPr>
      </p:pic>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739393" y="325452"/>
            <a:ext cx="2933816"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a:t>
            </a:r>
            <a:r>
              <a:rPr lang="en-US" sz="2400" b="1" dirty="0" smtClean="0">
                <a:solidFill>
                  <a:schemeClr val="tx1">
                    <a:lumMod val="75000"/>
                  </a:schemeClr>
                </a:solidFill>
                <a:latin typeface="Georgia" pitchFamily="18" charset="0"/>
              </a:rPr>
              <a:t> – 5.1</a:t>
            </a:r>
            <a:endParaRPr lang="en-US" sz="2400" b="1" dirty="0">
              <a:solidFill>
                <a:schemeClr val="tx1">
                  <a:lumMod val="75000"/>
                </a:schemeClr>
              </a:solidFill>
              <a:latin typeface="Georgia"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rr.png"/>
          <p:cNvPicPr>
            <a:picLocks noChangeAspect="1"/>
          </p:cNvPicPr>
          <p:nvPr/>
        </p:nvPicPr>
        <p:blipFill>
          <a:blip r:embed="rId3"/>
          <a:stretch>
            <a:fillRect/>
          </a:stretch>
        </p:blipFill>
        <p:spPr>
          <a:xfrm>
            <a:off x="0" y="851116"/>
            <a:ext cx="9036907" cy="4185291"/>
          </a:xfrm>
          <a:prstGeom prst="rect">
            <a:avLst/>
          </a:prstGeom>
        </p:spPr>
      </p:pic>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665253" y="185408"/>
            <a:ext cx="3166251"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Correlation  check </a:t>
            </a:r>
            <a:endParaRPr lang="en-US" sz="2400" b="1" u="sng" dirty="0">
              <a:solidFill>
                <a:schemeClr val="tx1">
                  <a:lumMod val="75000"/>
                </a:schemeClr>
              </a:solidFill>
              <a:latin typeface="Georgia"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55555"/>
            <a:ext cx="8520600" cy="572700"/>
          </a:xfrm>
        </p:spPr>
        <p:txBody>
          <a:bodyPr/>
          <a:lstStyle/>
          <a:p>
            <a:r>
              <a:rPr lang="en-US" b="1" u="sng" dirty="0" smtClean="0">
                <a:solidFill>
                  <a:schemeClr val="tx1">
                    <a:lumMod val="75000"/>
                  </a:schemeClr>
                </a:solidFill>
                <a:latin typeface="Georgia" pitchFamily="18" charset="0"/>
              </a:rPr>
              <a:t>Check</a:t>
            </a:r>
            <a:r>
              <a:rPr lang="en-US" b="1" dirty="0" smtClean="0">
                <a:solidFill>
                  <a:schemeClr val="tx1">
                    <a:lumMod val="75000"/>
                  </a:schemeClr>
                </a:solidFill>
                <a:latin typeface="Georgia" pitchFamily="18" charset="0"/>
              </a:rPr>
              <a:t> - 1</a:t>
            </a:r>
            <a:r>
              <a:rPr lang="en-US" b="1" u="sng" dirty="0" smtClean="0">
                <a:solidFill>
                  <a:schemeClr val="tx1">
                    <a:lumMod val="75000"/>
                  </a:schemeClr>
                </a:solidFill>
                <a:latin typeface="Georgia" pitchFamily="18" charset="0"/>
              </a:rPr>
              <a:t> </a:t>
            </a:r>
            <a:endParaRPr lang="en-US" b="1" u="sng" dirty="0">
              <a:solidFill>
                <a:schemeClr val="tx1">
                  <a:lumMod val="75000"/>
                </a:schemeClr>
              </a:solidFill>
              <a:latin typeface="Georgia" pitchFamily="18" charset="0"/>
            </a:endParaRPr>
          </a:p>
        </p:txBody>
      </p:sp>
      <p:sp>
        <p:nvSpPr>
          <p:cNvPr id="3" name="Text Placeholder 2"/>
          <p:cNvSpPr>
            <a:spLocks noGrp="1"/>
          </p:cNvSpPr>
          <p:nvPr>
            <p:ph type="body" idx="1"/>
          </p:nvPr>
        </p:nvSpPr>
        <p:spPr/>
        <p:txBody>
          <a:bodyPr/>
          <a:lstStyle/>
          <a:p>
            <a:endParaRPr lang="en-US"/>
          </a:p>
        </p:txBody>
      </p:sp>
      <p:pic>
        <p:nvPicPr>
          <p:cNvPr id="4" name="Picture 3" descr="newplot (4).png"/>
          <p:cNvPicPr>
            <a:picLocks noChangeAspect="1"/>
          </p:cNvPicPr>
          <p:nvPr/>
        </p:nvPicPr>
        <p:blipFill>
          <a:blip r:embed="rId3"/>
          <a:stretch>
            <a:fillRect/>
          </a:stretch>
        </p:blipFill>
        <p:spPr>
          <a:xfrm>
            <a:off x="0" y="921093"/>
            <a:ext cx="9144000" cy="4222407"/>
          </a:xfrm>
          <a:prstGeom prst="rect">
            <a:avLst/>
          </a:prstGeom>
        </p:spPr>
      </p:pic>
      <p:grpSp>
        <p:nvGrpSpPr>
          <p:cNvPr id="5"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6" name="Rectangle 5">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889" y="230841"/>
            <a:ext cx="8520600" cy="572700"/>
          </a:xfrm>
        </p:spPr>
        <p:txBody>
          <a:bodyPr/>
          <a:lstStyle/>
          <a:p>
            <a:r>
              <a:rPr lang="en-US" b="1" u="sng" dirty="0" smtClean="0">
                <a:solidFill>
                  <a:schemeClr val="tx1">
                    <a:lumMod val="75000"/>
                  </a:schemeClr>
                </a:solidFill>
                <a:latin typeface="Georgia" pitchFamily="18" charset="0"/>
              </a:rPr>
              <a:t>Check</a:t>
            </a:r>
            <a:r>
              <a:rPr lang="en-US" b="1" dirty="0" smtClean="0">
                <a:solidFill>
                  <a:schemeClr val="tx1">
                    <a:lumMod val="75000"/>
                  </a:schemeClr>
                </a:solidFill>
                <a:latin typeface="Georgia" pitchFamily="18" charset="0"/>
              </a:rPr>
              <a:t> - 2</a:t>
            </a:r>
            <a:endParaRPr lang="en-US" dirty="0"/>
          </a:p>
        </p:txBody>
      </p:sp>
      <p:sp>
        <p:nvSpPr>
          <p:cNvPr id="3" name="Text Placeholder 2"/>
          <p:cNvSpPr>
            <a:spLocks noGrp="1"/>
          </p:cNvSpPr>
          <p:nvPr>
            <p:ph type="body" idx="1"/>
          </p:nvPr>
        </p:nvSpPr>
        <p:spPr/>
        <p:txBody>
          <a:bodyPr/>
          <a:lstStyle/>
          <a:p>
            <a:endParaRPr lang="en-US"/>
          </a:p>
        </p:txBody>
      </p:sp>
      <p:pic>
        <p:nvPicPr>
          <p:cNvPr id="4" name="Picture 3" descr="newplot (2).png"/>
          <p:cNvPicPr>
            <a:picLocks noChangeAspect="1"/>
          </p:cNvPicPr>
          <p:nvPr/>
        </p:nvPicPr>
        <p:blipFill>
          <a:blip r:embed="rId3"/>
          <a:stretch>
            <a:fillRect/>
          </a:stretch>
        </p:blipFill>
        <p:spPr>
          <a:xfrm>
            <a:off x="0" y="955588"/>
            <a:ext cx="9144000" cy="4016461"/>
          </a:xfrm>
          <a:prstGeom prst="rect">
            <a:avLst/>
          </a:prstGeom>
        </p:spPr>
      </p:pic>
      <p:grpSp>
        <p:nvGrpSpPr>
          <p:cNvPr id="5"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6" name="Rectangle 5">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652" y="247317"/>
            <a:ext cx="8520600" cy="572700"/>
          </a:xfrm>
        </p:spPr>
        <p:txBody>
          <a:bodyPr/>
          <a:lstStyle/>
          <a:p>
            <a:r>
              <a:rPr lang="en-US" b="1" u="sng" dirty="0" smtClean="0">
                <a:solidFill>
                  <a:schemeClr val="tx1">
                    <a:lumMod val="75000"/>
                  </a:schemeClr>
                </a:solidFill>
                <a:latin typeface="Georgia" pitchFamily="18" charset="0"/>
              </a:rPr>
              <a:t>Check</a:t>
            </a:r>
            <a:r>
              <a:rPr lang="en-US" b="1" dirty="0" smtClean="0">
                <a:solidFill>
                  <a:schemeClr val="tx1">
                    <a:lumMod val="75000"/>
                  </a:schemeClr>
                </a:solidFill>
                <a:latin typeface="Georgia" pitchFamily="18" charset="0"/>
              </a:rPr>
              <a:t> - 3</a:t>
            </a:r>
            <a:endParaRPr lang="en-US" dirty="0"/>
          </a:p>
        </p:txBody>
      </p:sp>
      <p:sp>
        <p:nvSpPr>
          <p:cNvPr id="3" name="Text Placeholder 2"/>
          <p:cNvSpPr>
            <a:spLocks noGrp="1"/>
          </p:cNvSpPr>
          <p:nvPr>
            <p:ph type="body" idx="1"/>
          </p:nvPr>
        </p:nvSpPr>
        <p:spPr/>
        <p:txBody>
          <a:bodyPr/>
          <a:lstStyle/>
          <a:p>
            <a:endParaRPr lang="en-US"/>
          </a:p>
        </p:txBody>
      </p:sp>
      <p:pic>
        <p:nvPicPr>
          <p:cNvPr id="4" name="Picture 3" descr="newplot (3).png"/>
          <p:cNvPicPr>
            <a:picLocks noChangeAspect="1"/>
          </p:cNvPicPr>
          <p:nvPr/>
        </p:nvPicPr>
        <p:blipFill>
          <a:blip r:embed="rId3"/>
          <a:stretch>
            <a:fillRect/>
          </a:stretch>
        </p:blipFill>
        <p:spPr>
          <a:xfrm>
            <a:off x="0" y="914399"/>
            <a:ext cx="9144000" cy="4110681"/>
          </a:xfrm>
          <a:prstGeom prst="rect">
            <a:avLst/>
          </a:prstGeom>
        </p:spPr>
      </p:pic>
      <p:grpSp>
        <p:nvGrpSpPr>
          <p:cNvPr id="5"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6" name="Rectangle 5">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91;p21">
            <a:extLst>
              <a:ext uri="{FF2B5EF4-FFF2-40B4-BE49-F238E27FC236}">
                <a16:creationId xmlns:a16="http://schemas.microsoft.com/office/drawing/2014/main" xmlns="" id="{44A9A633-F4A1-447A-A7E7-3D015C252C52}"/>
              </a:ext>
            </a:extLst>
          </p:cNvPr>
          <p:cNvSpPr/>
          <p:nvPr/>
        </p:nvSpPr>
        <p:spPr>
          <a:xfrm>
            <a:off x="-9389" y="2572252"/>
            <a:ext cx="4847983" cy="83400"/>
          </a:xfrm>
          <a:custGeom>
            <a:avLst/>
            <a:gdLst/>
            <a:ahLst/>
            <a:cxnLst/>
            <a:rect l="l" t="t" r="r" b="b"/>
            <a:pathLst>
              <a:path w="138173" h="2377" extrusionOk="0">
                <a:moveTo>
                  <a:pt x="1" y="1"/>
                </a:moveTo>
                <a:lnTo>
                  <a:pt x="1" y="2376"/>
                </a:lnTo>
                <a:lnTo>
                  <a:pt x="138173" y="2376"/>
                </a:lnTo>
                <a:lnTo>
                  <a:pt x="138173" y="1"/>
                </a:lnTo>
                <a:close/>
              </a:path>
            </a:pathLst>
          </a:custGeom>
          <a:solidFill>
            <a:schemeClr val="accent3"/>
          </a:solidFill>
          <a:ln>
            <a:noFill/>
          </a:ln>
        </p:spPr>
        <p:txBody>
          <a:bodyPr spcFirstLastPara="1" wrap="square" lIns="68569" tIns="68569" rIns="68569" bIns="68569" anchor="ctr" anchorCtr="0">
            <a:noAutofit/>
          </a:bodyPr>
          <a:lstStyle/>
          <a:p>
            <a:endParaRPr>
              <a:latin typeface="Arial" panose="020B0604020202020204" pitchFamily="34" charset="0"/>
              <a:cs typeface="Arial" panose="020B0604020202020204" pitchFamily="34" charset="0"/>
            </a:endParaRPr>
          </a:p>
        </p:txBody>
      </p:sp>
      <p:sp>
        <p:nvSpPr>
          <p:cNvPr id="7" name="Google Shape;1692;p21">
            <a:extLst>
              <a:ext uri="{FF2B5EF4-FFF2-40B4-BE49-F238E27FC236}">
                <a16:creationId xmlns:a16="http://schemas.microsoft.com/office/drawing/2014/main" xmlns="" id="{7654614D-E612-442A-A77A-756F9170FBF5}"/>
              </a:ext>
            </a:extLst>
          </p:cNvPr>
          <p:cNvSpPr/>
          <p:nvPr/>
        </p:nvSpPr>
        <p:spPr>
          <a:xfrm>
            <a:off x="4745229" y="2490046"/>
            <a:ext cx="292270" cy="246692"/>
          </a:xfrm>
          <a:custGeom>
            <a:avLst/>
            <a:gdLst/>
            <a:ahLst/>
            <a:cxnLst/>
            <a:rect l="l" t="t" r="r" b="b"/>
            <a:pathLst>
              <a:path w="8330" h="7031" extrusionOk="0">
                <a:moveTo>
                  <a:pt x="1" y="0"/>
                </a:moveTo>
                <a:lnTo>
                  <a:pt x="1489" y="3516"/>
                </a:lnTo>
                <a:lnTo>
                  <a:pt x="1" y="7031"/>
                </a:lnTo>
                <a:lnTo>
                  <a:pt x="8330" y="3516"/>
                </a:lnTo>
                <a:lnTo>
                  <a:pt x="1" y="0"/>
                </a:lnTo>
                <a:close/>
              </a:path>
            </a:pathLst>
          </a:custGeom>
          <a:solidFill>
            <a:schemeClr val="accent3"/>
          </a:solidFill>
          <a:ln>
            <a:noFill/>
          </a:ln>
        </p:spPr>
        <p:txBody>
          <a:bodyPr spcFirstLastPara="1" wrap="square" lIns="68569" tIns="68569" rIns="68569" bIns="68569" anchor="ctr" anchorCtr="0">
            <a:noAutofit/>
          </a:bodyPr>
          <a:lstStyle/>
          <a:p>
            <a:endParaRPr>
              <a:latin typeface="Georgia" pitchFamily="18" charset="0"/>
              <a:cs typeface="Arial" panose="020B0604020202020204" pitchFamily="34" charset="0"/>
            </a:endParaRPr>
          </a:p>
        </p:txBody>
      </p:sp>
      <p:sp>
        <p:nvSpPr>
          <p:cNvPr id="8" name="Google Shape;1693;p21">
            <a:extLst>
              <a:ext uri="{FF2B5EF4-FFF2-40B4-BE49-F238E27FC236}">
                <a16:creationId xmlns:a16="http://schemas.microsoft.com/office/drawing/2014/main" xmlns="" id="{75425500-48FF-4718-9829-1D72C4FF8A90}"/>
              </a:ext>
            </a:extLst>
          </p:cNvPr>
          <p:cNvSpPr/>
          <p:nvPr/>
        </p:nvSpPr>
        <p:spPr>
          <a:xfrm>
            <a:off x="1733" y="731098"/>
            <a:ext cx="4307031" cy="1456749"/>
          </a:xfrm>
          <a:custGeom>
            <a:avLst/>
            <a:gdLst/>
            <a:ahLst/>
            <a:cxnLst/>
            <a:rect l="l" t="t" r="r" b="b"/>
            <a:pathLst>
              <a:path w="137856" h="41519" extrusionOk="0">
                <a:moveTo>
                  <a:pt x="129115" y="1"/>
                </a:moveTo>
                <a:lnTo>
                  <a:pt x="98745" y="39143"/>
                </a:lnTo>
                <a:lnTo>
                  <a:pt x="0" y="39143"/>
                </a:lnTo>
                <a:lnTo>
                  <a:pt x="0" y="41519"/>
                </a:lnTo>
                <a:lnTo>
                  <a:pt x="99916" y="41519"/>
                </a:lnTo>
                <a:lnTo>
                  <a:pt x="130287" y="2376"/>
                </a:lnTo>
                <a:lnTo>
                  <a:pt x="137856" y="2376"/>
                </a:lnTo>
                <a:lnTo>
                  <a:pt x="137856" y="1"/>
                </a:lnTo>
                <a:close/>
              </a:path>
            </a:pathLst>
          </a:custGeom>
          <a:solidFill>
            <a:schemeClr val="accent1"/>
          </a:solidFill>
          <a:ln>
            <a:noFill/>
          </a:ln>
        </p:spPr>
        <p:txBody>
          <a:bodyPr spcFirstLastPara="1" wrap="square" lIns="68569" tIns="68569" rIns="68569" bIns="68569" anchor="ctr" anchorCtr="0">
            <a:noAutofit/>
          </a:bodyPr>
          <a:lstStyle/>
          <a:p>
            <a:endParaRPr>
              <a:latin typeface="Arial" panose="020B0604020202020204" pitchFamily="34" charset="0"/>
              <a:cs typeface="Arial" panose="020B0604020202020204" pitchFamily="34" charset="0"/>
            </a:endParaRPr>
          </a:p>
        </p:txBody>
      </p:sp>
      <p:sp>
        <p:nvSpPr>
          <p:cNvPr id="9" name="Google Shape;1694;p21">
            <a:extLst>
              <a:ext uri="{FF2B5EF4-FFF2-40B4-BE49-F238E27FC236}">
                <a16:creationId xmlns:a16="http://schemas.microsoft.com/office/drawing/2014/main" xmlns="" id="{E2DBADDE-553B-4681-BCBF-60136D759AF9}"/>
              </a:ext>
            </a:extLst>
          </p:cNvPr>
          <p:cNvSpPr/>
          <p:nvPr/>
        </p:nvSpPr>
        <p:spPr>
          <a:xfrm>
            <a:off x="4232610" y="621182"/>
            <a:ext cx="292270" cy="246692"/>
          </a:xfrm>
          <a:custGeom>
            <a:avLst/>
            <a:gdLst/>
            <a:ahLst/>
            <a:cxnLst/>
            <a:rect l="l" t="t" r="r" b="b"/>
            <a:pathLst>
              <a:path w="8330" h="7031" extrusionOk="0">
                <a:moveTo>
                  <a:pt x="1" y="0"/>
                </a:moveTo>
                <a:lnTo>
                  <a:pt x="1489" y="3515"/>
                </a:lnTo>
                <a:lnTo>
                  <a:pt x="1" y="7031"/>
                </a:lnTo>
                <a:lnTo>
                  <a:pt x="8330" y="3515"/>
                </a:lnTo>
                <a:lnTo>
                  <a:pt x="1" y="0"/>
                </a:lnTo>
                <a:close/>
              </a:path>
            </a:pathLst>
          </a:custGeom>
          <a:solidFill>
            <a:schemeClr val="accent1"/>
          </a:solidFill>
          <a:ln>
            <a:noFill/>
          </a:ln>
        </p:spPr>
        <p:txBody>
          <a:bodyPr spcFirstLastPara="1" wrap="square" lIns="68569" tIns="68569" rIns="68569" bIns="68569" anchor="ctr" anchorCtr="0">
            <a:noAutofit/>
          </a:bodyPr>
          <a:lstStyle/>
          <a:p>
            <a:endParaRPr>
              <a:latin typeface="Georgia" pitchFamily="18" charset="0"/>
              <a:cs typeface="Arial" panose="020B0604020202020204" pitchFamily="34" charset="0"/>
            </a:endParaRPr>
          </a:p>
        </p:txBody>
      </p:sp>
      <p:sp>
        <p:nvSpPr>
          <p:cNvPr id="10" name="Google Shape;1695;p21">
            <a:extLst>
              <a:ext uri="{FF2B5EF4-FFF2-40B4-BE49-F238E27FC236}">
                <a16:creationId xmlns:a16="http://schemas.microsoft.com/office/drawing/2014/main" xmlns="" id="{7131D527-C5EE-457D-8582-A9EEBA6902FD}"/>
              </a:ext>
            </a:extLst>
          </p:cNvPr>
          <p:cNvSpPr/>
          <p:nvPr/>
        </p:nvSpPr>
        <p:spPr>
          <a:xfrm>
            <a:off x="-3811" y="1625588"/>
            <a:ext cx="6865834" cy="807827"/>
          </a:xfrm>
          <a:custGeom>
            <a:avLst/>
            <a:gdLst/>
            <a:ahLst/>
            <a:cxnLst/>
            <a:rect l="l" t="t" r="r" b="b"/>
            <a:pathLst>
              <a:path w="195684" h="23024" extrusionOk="0">
                <a:moveTo>
                  <a:pt x="128608" y="0"/>
                </a:moveTo>
                <a:lnTo>
                  <a:pt x="112837" y="20648"/>
                </a:lnTo>
                <a:lnTo>
                  <a:pt x="0" y="20648"/>
                </a:lnTo>
                <a:lnTo>
                  <a:pt x="0" y="23023"/>
                </a:lnTo>
                <a:lnTo>
                  <a:pt x="114009" y="23023"/>
                </a:lnTo>
                <a:lnTo>
                  <a:pt x="129780" y="2375"/>
                </a:lnTo>
                <a:lnTo>
                  <a:pt x="195683" y="2375"/>
                </a:lnTo>
                <a:lnTo>
                  <a:pt x="195683" y="0"/>
                </a:lnTo>
                <a:close/>
              </a:path>
            </a:pathLst>
          </a:custGeom>
          <a:solidFill>
            <a:schemeClr val="accent2"/>
          </a:solidFill>
          <a:ln>
            <a:noFill/>
          </a:ln>
        </p:spPr>
        <p:txBody>
          <a:bodyPr spcFirstLastPara="1" wrap="square" lIns="68569" tIns="68569" rIns="68569" bIns="68569" anchor="ctr" anchorCtr="0">
            <a:noAutofit/>
          </a:bodyPr>
          <a:lstStyle/>
          <a:p>
            <a:endParaRPr>
              <a:latin typeface="Arial" panose="020B0604020202020204" pitchFamily="34" charset="0"/>
              <a:cs typeface="Arial" panose="020B0604020202020204" pitchFamily="34" charset="0"/>
            </a:endParaRPr>
          </a:p>
        </p:txBody>
      </p:sp>
      <p:sp>
        <p:nvSpPr>
          <p:cNvPr id="11" name="Google Shape;1696;p21">
            <a:extLst>
              <a:ext uri="{FF2B5EF4-FFF2-40B4-BE49-F238E27FC236}">
                <a16:creationId xmlns:a16="http://schemas.microsoft.com/office/drawing/2014/main" xmlns="" id="{6F2BA1EC-26BB-4269-B5D5-2B1EA395B797}"/>
              </a:ext>
            </a:extLst>
          </p:cNvPr>
          <p:cNvSpPr/>
          <p:nvPr/>
        </p:nvSpPr>
        <p:spPr>
          <a:xfrm>
            <a:off x="6768657" y="1543347"/>
            <a:ext cx="292270" cy="247814"/>
          </a:xfrm>
          <a:custGeom>
            <a:avLst/>
            <a:gdLst/>
            <a:ahLst/>
            <a:cxnLst/>
            <a:rect l="l" t="t" r="r" b="b"/>
            <a:pathLst>
              <a:path w="8330" h="7063" extrusionOk="0">
                <a:moveTo>
                  <a:pt x="0" y="1"/>
                </a:moveTo>
                <a:lnTo>
                  <a:pt x="1489" y="3516"/>
                </a:lnTo>
                <a:lnTo>
                  <a:pt x="0" y="7063"/>
                </a:lnTo>
                <a:lnTo>
                  <a:pt x="0" y="7063"/>
                </a:lnTo>
                <a:lnTo>
                  <a:pt x="8329" y="3516"/>
                </a:lnTo>
                <a:lnTo>
                  <a:pt x="0" y="1"/>
                </a:lnTo>
                <a:close/>
              </a:path>
            </a:pathLst>
          </a:custGeom>
          <a:solidFill>
            <a:schemeClr val="accent2"/>
          </a:solidFill>
          <a:ln>
            <a:noFill/>
          </a:ln>
        </p:spPr>
        <p:txBody>
          <a:bodyPr spcFirstLastPara="1" wrap="square" lIns="68569" tIns="68569" rIns="68569" bIns="68569" anchor="ctr" anchorCtr="0">
            <a:noAutofit/>
          </a:bodyPr>
          <a:lstStyle/>
          <a:p>
            <a:endParaRPr>
              <a:latin typeface="Georgia" pitchFamily="18" charset="0"/>
              <a:cs typeface="Arial" panose="020B0604020202020204" pitchFamily="34" charset="0"/>
            </a:endParaRPr>
          </a:p>
        </p:txBody>
      </p:sp>
      <p:sp>
        <p:nvSpPr>
          <p:cNvPr id="12" name="Google Shape;1697;p21">
            <a:extLst>
              <a:ext uri="{FF2B5EF4-FFF2-40B4-BE49-F238E27FC236}">
                <a16:creationId xmlns:a16="http://schemas.microsoft.com/office/drawing/2014/main" xmlns="" id="{AE13053B-51B9-446C-B292-7054FA0B5A31}"/>
              </a:ext>
            </a:extLst>
          </p:cNvPr>
          <p:cNvSpPr/>
          <p:nvPr/>
        </p:nvSpPr>
        <p:spPr>
          <a:xfrm>
            <a:off x="1733" y="2800069"/>
            <a:ext cx="6865834" cy="807827"/>
          </a:xfrm>
          <a:custGeom>
            <a:avLst/>
            <a:gdLst/>
            <a:ahLst/>
            <a:cxnLst/>
            <a:rect l="l" t="t" r="r" b="b"/>
            <a:pathLst>
              <a:path w="195684" h="23024" extrusionOk="0">
                <a:moveTo>
                  <a:pt x="0" y="0"/>
                </a:moveTo>
                <a:lnTo>
                  <a:pt x="0" y="2375"/>
                </a:lnTo>
                <a:lnTo>
                  <a:pt x="112837" y="2375"/>
                </a:lnTo>
                <a:lnTo>
                  <a:pt x="128609" y="23023"/>
                </a:lnTo>
                <a:lnTo>
                  <a:pt x="195684" y="23023"/>
                </a:lnTo>
                <a:lnTo>
                  <a:pt x="195684" y="20648"/>
                </a:lnTo>
                <a:lnTo>
                  <a:pt x="129780" y="20648"/>
                </a:lnTo>
                <a:lnTo>
                  <a:pt x="114041" y="0"/>
                </a:lnTo>
                <a:close/>
              </a:path>
            </a:pathLst>
          </a:custGeom>
          <a:solidFill>
            <a:schemeClr val="accent4"/>
          </a:solidFill>
          <a:ln>
            <a:noFill/>
          </a:ln>
        </p:spPr>
        <p:txBody>
          <a:bodyPr spcFirstLastPara="1" wrap="square" lIns="68569" tIns="68569" rIns="68569" bIns="68569" anchor="ctr" anchorCtr="0">
            <a:noAutofit/>
          </a:bodyPr>
          <a:lstStyle/>
          <a:p>
            <a:endParaRPr>
              <a:latin typeface="Arial" panose="020B0604020202020204" pitchFamily="34" charset="0"/>
              <a:cs typeface="Arial" panose="020B0604020202020204" pitchFamily="34" charset="0"/>
            </a:endParaRPr>
          </a:p>
        </p:txBody>
      </p:sp>
      <p:sp>
        <p:nvSpPr>
          <p:cNvPr id="13" name="Google Shape;1698;p21">
            <a:extLst>
              <a:ext uri="{FF2B5EF4-FFF2-40B4-BE49-F238E27FC236}">
                <a16:creationId xmlns:a16="http://schemas.microsoft.com/office/drawing/2014/main" xmlns="" id="{FB5EF267-0BF7-4B07-ACC2-A721335DDF30}"/>
              </a:ext>
            </a:extLst>
          </p:cNvPr>
          <p:cNvSpPr/>
          <p:nvPr/>
        </p:nvSpPr>
        <p:spPr>
          <a:xfrm>
            <a:off x="6774202" y="3442287"/>
            <a:ext cx="292270" cy="247814"/>
          </a:xfrm>
          <a:custGeom>
            <a:avLst/>
            <a:gdLst/>
            <a:ahLst/>
            <a:cxnLst/>
            <a:rect l="l" t="t" r="r" b="b"/>
            <a:pathLst>
              <a:path w="8330" h="7063" extrusionOk="0">
                <a:moveTo>
                  <a:pt x="0" y="1"/>
                </a:moveTo>
                <a:lnTo>
                  <a:pt x="1489" y="3516"/>
                </a:lnTo>
                <a:lnTo>
                  <a:pt x="0" y="7063"/>
                </a:lnTo>
                <a:lnTo>
                  <a:pt x="8329" y="3516"/>
                </a:lnTo>
                <a:lnTo>
                  <a:pt x="0" y="1"/>
                </a:lnTo>
                <a:close/>
              </a:path>
            </a:pathLst>
          </a:custGeom>
          <a:solidFill>
            <a:schemeClr val="accent4"/>
          </a:solidFill>
          <a:ln>
            <a:noFill/>
          </a:ln>
        </p:spPr>
        <p:txBody>
          <a:bodyPr spcFirstLastPara="1" wrap="square" lIns="68569" tIns="68569" rIns="68569" bIns="68569" anchor="ctr" anchorCtr="0">
            <a:noAutofit/>
          </a:bodyPr>
          <a:lstStyle/>
          <a:p>
            <a:endParaRPr>
              <a:latin typeface="Georgia" pitchFamily="18" charset="0"/>
              <a:cs typeface="Arial" panose="020B0604020202020204" pitchFamily="34" charset="0"/>
            </a:endParaRPr>
          </a:p>
        </p:txBody>
      </p:sp>
      <p:sp>
        <p:nvSpPr>
          <p:cNvPr id="14" name="Google Shape;1699;p21">
            <a:extLst>
              <a:ext uri="{FF2B5EF4-FFF2-40B4-BE49-F238E27FC236}">
                <a16:creationId xmlns:a16="http://schemas.microsoft.com/office/drawing/2014/main" xmlns="" id="{E0678269-3BDB-4A17-A08B-D156269ECF86}"/>
              </a:ext>
            </a:extLst>
          </p:cNvPr>
          <p:cNvSpPr/>
          <p:nvPr/>
        </p:nvSpPr>
        <p:spPr>
          <a:xfrm>
            <a:off x="1734" y="3006726"/>
            <a:ext cx="4431722" cy="1456749"/>
          </a:xfrm>
          <a:custGeom>
            <a:avLst/>
            <a:gdLst/>
            <a:ahLst/>
            <a:cxnLst/>
            <a:rect l="l" t="t" r="r" b="b"/>
            <a:pathLst>
              <a:path w="137856" h="41519" extrusionOk="0">
                <a:moveTo>
                  <a:pt x="0" y="1"/>
                </a:moveTo>
                <a:lnTo>
                  <a:pt x="0" y="2376"/>
                </a:lnTo>
                <a:lnTo>
                  <a:pt x="98745" y="2376"/>
                </a:lnTo>
                <a:lnTo>
                  <a:pt x="128767" y="41075"/>
                </a:lnTo>
                <a:lnTo>
                  <a:pt x="129115" y="41518"/>
                </a:lnTo>
                <a:lnTo>
                  <a:pt x="137856" y="41518"/>
                </a:lnTo>
                <a:lnTo>
                  <a:pt x="137856" y="39143"/>
                </a:lnTo>
                <a:lnTo>
                  <a:pt x="130287" y="39143"/>
                </a:lnTo>
                <a:lnTo>
                  <a:pt x="100265" y="476"/>
                </a:lnTo>
                <a:lnTo>
                  <a:pt x="99916" y="1"/>
                </a:lnTo>
                <a:close/>
              </a:path>
            </a:pathLst>
          </a:custGeom>
          <a:solidFill>
            <a:schemeClr val="accent5"/>
          </a:solidFill>
          <a:ln>
            <a:noFill/>
          </a:ln>
        </p:spPr>
        <p:txBody>
          <a:bodyPr spcFirstLastPara="1" wrap="square" lIns="68569" tIns="68569" rIns="68569" bIns="68569" anchor="ctr" anchorCtr="0">
            <a:noAutofit/>
          </a:bodyPr>
          <a:lstStyle/>
          <a:p>
            <a:endParaRPr>
              <a:latin typeface="Arial" panose="020B0604020202020204" pitchFamily="34" charset="0"/>
              <a:cs typeface="Arial" panose="020B0604020202020204" pitchFamily="34" charset="0"/>
            </a:endParaRPr>
          </a:p>
        </p:txBody>
      </p:sp>
      <p:sp>
        <p:nvSpPr>
          <p:cNvPr id="15" name="Google Shape;1700;p21">
            <a:extLst>
              <a:ext uri="{FF2B5EF4-FFF2-40B4-BE49-F238E27FC236}">
                <a16:creationId xmlns:a16="http://schemas.microsoft.com/office/drawing/2014/main" xmlns="" id="{EE388A20-F50A-47E1-A3BE-899F05135219}"/>
              </a:ext>
            </a:extLst>
          </p:cNvPr>
          <p:cNvSpPr/>
          <p:nvPr/>
        </p:nvSpPr>
        <p:spPr>
          <a:xfrm>
            <a:off x="4385011" y="4285137"/>
            <a:ext cx="292270" cy="246692"/>
          </a:xfrm>
          <a:custGeom>
            <a:avLst/>
            <a:gdLst/>
            <a:ahLst/>
            <a:cxnLst/>
            <a:rect l="l" t="t" r="r" b="b"/>
            <a:pathLst>
              <a:path w="8330" h="7031" extrusionOk="0">
                <a:moveTo>
                  <a:pt x="1" y="0"/>
                </a:moveTo>
                <a:lnTo>
                  <a:pt x="1489" y="3516"/>
                </a:lnTo>
                <a:lnTo>
                  <a:pt x="1" y="7031"/>
                </a:lnTo>
                <a:lnTo>
                  <a:pt x="8330" y="3516"/>
                </a:lnTo>
                <a:lnTo>
                  <a:pt x="1" y="0"/>
                </a:lnTo>
                <a:close/>
              </a:path>
            </a:pathLst>
          </a:custGeom>
          <a:solidFill>
            <a:schemeClr val="accent5"/>
          </a:solidFill>
          <a:ln>
            <a:noFill/>
          </a:ln>
        </p:spPr>
        <p:txBody>
          <a:bodyPr spcFirstLastPara="1" wrap="square" lIns="68569" tIns="68569" rIns="68569" bIns="68569" anchor="ctr" anchorCtr="0">
            <a:noAutofit/>
          </a:bodyPr>
          <a:lstStyle/>
          <a:p>
            <a:endParaRPr>
              <a:latin typeface="Georgia" pitchFamily="18" charset="0"/>
              <a:cs typeface="Arial" panose="020B0604020202020204" pitchFamily="34" charset="0"/>
            </a:endParaRPr>
          </a:p>
        </p:txBody>
      </p:sp>
      <p:sp>
        <p:nvSpPr>
          <p:cNvPr id="16" name="Google Shape;1701;p21">
            <a:extLst>
              <a:ext uri="{FF2B5EF4-FFF2-40B4-BE49-F238E27FC236}">
                <a16:creationId xmlns:a16="http://schemas.microsoft.com/office/drawing/2014/main" xmlns="" id="{9F006795-4D7D-4845-B213-CC3ED9F55B86}"/>
              </a:ext>
            </a:extLst>
          </p:cNvPr>
          <p:cNvSpPr/>
          <p:nvPr/>
        </p:nvSpPr>
        <p:spPr>
          <a:xfrm>
            <a:off x="519538" y="1908227"/>
            <a:ext cx="2549021" cy="1456749"/>
          </a:xfrm>
          <a:prstGeom prst="roundRect">
            <a:avLst>
              <a:gd name="adj" fmla="val 5551"/>
            </a:avLst>
          </a:prstGeom>
          <a:ln/>
        </p:spPr>
        <p:style>
          <a:lnRef idx="1">
            <a:schemeClr val="accent3"/>
          </a:lnRef>
          <a:fillRef idx="2">
            <a:schemeClr val="accent3"/>
          </a:fillRef>
          <a:effectRef idx="1">
            <a:schemeClr val="accent3"/>
          </a:effectRef>
          <a:fontRef idx="minor">
            <a:schemeClr val="dk1"/>
          </a:fontRef>
        </p:style>
        <p:txBody>
          <a:bodyPr spcFirstLastPara="1" wrap="square" lIns="68569" tIns="68569" rIns="68569" bIns="68569" anchor="ctr" anchorCtr="0">
            <a:noAutofit/>
          </a:bodyPr>
          <a:lstStyle/>
          <a:p>
            <a:pPr algn="ctr"/>
            <a:r>
              <a:rPr lang="en-US" sz="5400" spc="-80" dirty="0" smtClean="0">
                <a:solidFill>
                  <a:schemeClr val="tx1"/>
                </a:solidFill>
                <a:latin typeface="Georgia" pitchFamily="18" charset="0"/>
              </a:rPr>
              <a:t>Agenda</a:t>
            </a:r>
            <a:r>
              <a:rPr lang="en-US" sz="5400" spc="-80" dirty="0" smtClean="0">
                <a:solidFill>
                  <a:schemeClr val="tx1"/>
                </a:solidFill>
                <a:latin typeface="Graphik Regular" panose="020B0503030202060203" pitchFamily="34" charset="0"/>
              </a:rPr>
              <a:t> </a:t>
            </a:r>
          </a:p>
        </p:txBody>
      </p:sp>
      <p:sp>
        <p:nvSpPr>
          <p:cNvPr id="17" name="Google Shape;1702;p21">
            <a:extLst>
              <a:ext uri="{FF2B5EF4-FFF2-40B4-BE49-F238E27FC236}">
                <a16:creationId xmlns:a16="http://schemas.microsoft.com/office/drawing/2014/main" xmlns="" id="{1C0FC433-98E4-4268-A881-0BB95DE1C98F}"/>
              </a:ext>
            </a:extLst>
          </p:cNvPr>
          <p:cNvSpPr/>
          <p:nvPr/>
        </p:nvSpPr>
        <p:spPr>
          <a:xfrm>
            <a:off x="4696691" y="3874546"/>
            <a:ext cx="2507673" cy="1062308"/>
          </a:xfrm>
          <a:custGeom>
            <a:avLst/>
            <a:gdLst/>
            <a:ahLst/>
            <a:cxnLst/>
            <a:rect l="l" t="t" r="r" b="b"/>
            <a:pathLst>
              <a:path w="52160" h="30277" extrusionOk="0">
                <a:moveTo>
                  <a:pt x="4751" y="1"/>
                </a:moveTo>
                <a:cubicBezTo>
                  <a:pt x="2122" y="1"/>
                  <a:pt x="1" y="2154"/>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54"/>
                  <a:pt x="50006" y="1"/>
                  <a:pt x="47409" y="1"/>
                </a:cubicBezTo>
                <a:close/>
              </a:path>
            </a:pathLst>
          </a:custGeom>
          <a:solidFill>
            <a:schemeClr val="bg1">
              <a:lumMod val="95000"/>
            </a:schemeClr>
          </a:solidFill>
          <a:ln>
            <a:noFill/>
          </a:ln>
        </p:spPr>
        <p:txBody>
          <a:bodyPr spcFirstLastPara="1" wrap="square" lIns="68569" tIns="68569" rIns="68569" bIns="68569" anchor="ctr" anchorCtr="0">
            <a:noAutofit/>
          </a:bodyPr>
          <a:lstStyle/>
          <a:p>
            <a:endParaRPr>
              <a:latin typeface="Arial" panose="020B0604020202020204" pitchFamily="34" charset="0"/>
              <a:cs typeface="Arial" panose="020B0604020202020204" pitchFamily="34" charset="0"/>
            </a:endParaRPr>
          </a:p>
        </p:txBody>
      </p:sp>
      <p:sp>
        <p:nvSpPr>
          <p:cNvPr id="18" name="Google Shape;1703;p21">
            <a:extLst>
              <a:ext uri="{FF2B5EF4-FFF2-40B4-BE49-F238E27FC236}">
                <a16:creationId xmlns:a16="http://schemas.microsoft.com/office/drawing/2014/main" xmlns="" id="{69E6A192-BD09-4A8C-B57C-1B220F27889A}"/>
              </a:ext>
            </a:extLst>
          </p:cNvPr>
          <p:cNvSpPr/>
          <p:nvPr/>
        </p:nvSpPr>
        <p:spPr>
          <a:xfrm>
            <a:off x="4705758" y="3874516"/>
            <a:ext cx="471175" cy="1062308"/>
          </a:xfrm>
          <a:custGeom>
            <a:avLst/>
            <a:gdLst/>
            <a:ahLst/>
            <a:cxnLst/>
            <a:rect l="l" t="t" r="r" b="b"/>
            <a:pathLst>
              <a:path w="13429" h="30277" extrusionOk="0">
                <a:moveTo>
                  <a:pt x="4751" y="1"/>
                </a:moveTo>
                <a:cubicBezTo>
                  <a:pt x="2154" y="1"/>
                  <a:pt x="1" y="2154"/>
                  <a:pt x="1" y="4751"/>
                </a:cubicBezTo>
                <a:lnTo>
                  <a:pt x="1" y="25526"/>
                </a:lnTo>
                <a:cubicBezTo>
                  <a:pt x="1" y="28123"/>
                  <a:pt x="2154" y="30276"/>
                  <a:pt x="4751" y="30276"/>
                </a:cubicBezTo>
                <a:lnTo>
                  <a:pt x="13428" y="30276"/>
                </a:lnTo>
                <a:lnTo>
                  <a:pt x="13428" y="1"/>
                </a:lnTo>
                <a:close/>
              </a:path>
            </a:pathLst>
          </a:custGeom>
          <a:ln/>
        </p:spPr>
        <p:style>
          <a:lnRef idx="3">
            <a:schemeClr val="lt1"/>
          </a:lnRef>
          <a:fillRef idx="1">
            <a:schemeClr val="accent4"/>
          </a:fillRef>
          <a:effectRef idx="1">
            <a:schemeClr val="accent4"/>
          </a:effectRef>
          <a:fontRef idx="minor">
            <a:schemeClr val="lt1"/>
          </a:fontRef>
        </p:style>
        <p:txBody>
          <a:bodyPr spcFirstLastPara="1" wrap="square" lIns="68569" tIns="68569" rIns="68569" bIns="68569" anchor="ctr" anchorCtr="0">
            <a:noAutofit/>
          </a:bodyPr>
          <a:lstStyle/>
          <a:p>
            <a:pPr algn="ctr"/>
            <a:r>
              <a:rPr lang="en" sz="2300" dirty="0">
                <a:solidFill>
                  <a:srgbClr val="FFFFFF"/>
                </a:solidFill>
                <a:latin typeface="Arial" panose="020B0604020202020204" pitchFamily="34" charset="0"/>
                <a:ea typeface="Fira Sans SemiBold"/>
                <a:cs typeface="Arial" panose="020B0604020202020204" pitchFamily="34" charset="0"/>
                <a:sym typeface="Fira Sans SemiBold"/>
              </a:rPr>
              <a:t>3</a:t>
            </a:r>
            <a:endParaRPr sz="2300">
              <a:solidFill>
                <a:srgbClr val="FFFFFF"/>
              </a:solidFill>
              <a:latin typeface="Arial" panose="020B0604020202020204" pitchFamily="34" charset="0"/>
              <a:ea typeface="Fira Sans SemiBold"/>
              <a:cs typeface="Arial" panose="020B0604020202020204" pitchFamily="34" charset="0"/>
              <a:sym typeface="Fira Sans SemiBold"/>
            </a:endParaRPr>
          </a:p>
        </p:txBody>
      </p:sp>
      <p:sp>
        <p:nvSpPr>
          <p:cNvPr id="19" name="Google Shape;1704;p21">
            <a:extLst>
              <a:ext uri="{FF2B5EF4-FFF2-40B4-BE49-F238E27FC236}">
                <a16:creationId xmlns:a16="http://schemas.microsoft.com/office/drawing/2014/main" xmlns="" id="{49B001C4-6C51-4B01-80E0-2A4C38746BF8}"/>
              </a:ext>
            </a:extLst>
          </p:cNvPr>
          <p:cNvSpPr/>
          <p:nvPr/>
        </p:nvSpPr>
        <p:spPr>
          <a:xfrm>
            <a:off x="4613565" y="206627"/>
            <a:ext cx="2286000" cy="1062308"/>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chemeClr val="bg1">
              <a:lumMod val="95000"/>
            </a:schemeClr>
          </a:solidFill>
          <a:ln>
            <a:noFill/>
          </a:ln>
        </p:spPr>
        <p:txBody>
          <a:bodyPr spcFirstLastPara="1" wrap="square" lIns="68569" tIns="68569" rIns="68569" bIns="68569" anchor="ctr" anchorCtr="0">
            <a:noAutofit/>
          </a:bodyPr>
          <a:lstStyle/>
          <a:p>
            <a:endParaRPr>
              <a:solidFill>
                <a:schemeClr val="tx2"/>
              </a:solidFill>
              <a:latin typeface="Arial" panose="020B0604020202020204" pitchFamily="34" charset="0"/>
              <a:cs typeface="Arial" panose="020B0604020202020204" pitchFamily="34" charset="0"/>
            </a:endParaRPr>
          </a:p>
        </p:txBody>
      </p:sp>
      <p:sp>
        <p:nvSpPr>
          <p:cNvPr id="20" name="Google Shape;1705;p21">
            <a:extLst>
              <a:ext uri="{FF2B5EF4-FFF2-40B4-BE49-F238E27FC236}">
                <a16:creationId xmlns:a16="http://schemas.microsoft.com/office/drawing/2014/main" xmlns="" id="{6DF36839-84D7-4394-82DA-678BADBE122E}"/>
              </a:ext>
            </a:extLst>
          </p:cNvPr>
          <p:cNvSpPr/>
          <p:nvPr/>
        </p:nvSpPr>
        <p:spPr>
          <a:xfrm>
            <a:off x="4608776" y="192773"/>
            <a:ext cx="471175" cy="1054136"/>
          </a:xfrm>
          <a:custGeom>
            <a:avLst/>
            <a:gdLst/>
            <a:ahLst/>
            <a:cxnLst/>
            <a:rect l="l" t="t" r="r" b="b"/>
            <a:pathLst>
              <a:path w="13429" h="30277" extrusionOk="0">
                <a:moveTo>
                  <a:pt x="4751" y="1"/>
                </a:moveTo>
                <a:cubicBezTo>
                  <a:pt x="2154" y="1"/>
                  <a:pt x="1" y="2123"/>
                  <a:pt x="1" y="4751"/>
                </a:cubicBezTo>
                <a:lnTo>
                  <a:pt x="1" y="25526"/>
                </a:lnTo>
                <a:cubicBezTo>
                  <a:pt x="1" y="28123"/>
                  <a:pt x="2154" y="30276"/>
                  <a:pt x="4751" y="30276"/>
                </a:cubicBezTo>
                <a:lnTo>
                  <a:pt x="13428" y="30276"/>
                </a:lnTo>
                <a:lnTo>
                  <a:pt x="13428" y="1"/>
                </a:lnTo>
                <a:close/>
              </a:path>
            </a:pathLst>
          </a:custGeom>
          <a:ln/>
        </p:spPr>
        <p:style>
          <a:lnRef idx="3">
            <a:schemeClr val="lt1"/>
          </a:lnRef>
          <a:fillRef idx="1">
            <a:schemeClr val="accent4"/>
          </a:fillRef>
          <a:effectRef idx="1">
            <a:schemeClr val="accent4"/>
          </a:effectRef>
          <a:fontRef idx="minor">
            <a:schemeClr val="lt1"/>
          </a:fontRef>
        </p:style>
        <p:txBody>
          <a:bodyPr spcFirstLastPara="1" wrap="square" lIns="68569" tIns="68569" rIns="68569" bIns="68569" anchor="ctr" anchorCtr="0">
            <a:noAutofit/>
          </a:bodyPr>
          <a:lstStyle/>
          <a:p>
            <a:pPr algn="ctr"/>
            <a:r>
              <a:rPr lang="en" sz="2300" dirty="0" smtClean="0">
                <a:solidFill>
                  <a:srgbClr val="FFFFFF"/>
                </a:solidFill>
                <a:latin typeface="Arial" panose="020B0604020202020204" pitchFamily="34" charset="0"/>
                <a:ea typeface="Fira Sans SemiBold"/>
                <a:cs typeface="Arial" panose="020B0604020202020204" pitchFamily="34" charset="0"/>
                <a:sym typeface="Fira Sans SemiBold"/>
              </a:rPr>
              <a:t>1</a:t>
            </a:r>
            <a:endParaRPr sz="2300">
              <a:solidFill>
                <a:srgbClr val="FFFFFF"/>
              </a:solidFill>
              <a:latin typeface="Arial" panose="020B0604020202020204" pitchFamily="34" charset="0"/>
              <a:ea typeface="Fira Sans SemiBold"/>
              <a:cs typeface="Arial" panose="020B0604020202020204" pitchFamily="34" charset="0"/>
              <a:sym typeface="Fira Sans SemiBold"/>
            </a:endParaRPr>
          </a:p>
        </p:txBody>
      </p:sp>
      <p:sp>
        <p:nvSpPr>
          <p:cNvPr id="21" name="Google Shape;1706;p21">
            <a:extLst>
              <a:ext uri="{FF2B5EF4-FFF2-40B4-BE49-F238E27FC236}">
                <a16:creationId xmlns:a16="http://schemas.microsoft.com/office/drawing/2014/main" xmlns="" id="{0E23DE6D-480D-4738-8674-8D20DED84336}"/>
              </a:ext>
            </a:extLst>
          </p:cNvPr>
          <p:cNvSpPr/>
          <p:nvPr/>
        </p:nvSpPr>
        <p:spPr>
          <a:xfrm>
            <a:off x="5135249" y="2041150"/>
            <a:ext cx="1972133" cy="1061186"/>
          </a:xfrm>
          <a:custGeom>
            <a:avLst/>
            <a:gdLst/>
            <a:ahLst/>
            <a:cxnLst/>
            <a:rect l="l" t="t" r="r" b="b"/>
            <a:pathLst>
              <a:path w="52160" h="30245" extrusionOk="0">
                <a:moveTo>
                  <a:pt x="4751" y="0"/>
                </a:moveTo>
                <a:cubicBezTo>
                  <a:pt x="2122" y="0"/>
                  <a:pt x="1" y="2122"/>
                  <a:pt x="1" y="4751"/>
                </a:cubicBezTo>
                <a:lnTo>
                  <a:pt x="1" y="25494"/>
                </a:lnTo>
                <a:cubicBezTo>
                  <a:pt x="1" y="28122"/>
                  <a:pt x="2122" y="30244"/>
                  <a:pt x="4751" y="30244"/>
                </a:cubicBezTo>
                <a:lnTo>
                  <a:pt x="47409" y="30244"/>
                </a:lnTo>
                <a:cubicBezTo>
                  <a:pt x="50006" y="30244"/>
                  <a:pt x="52159" y="28122"/>
                  <a:pt x="52159" y="25494"/>
                </a:cubicBezTo>
                <a:lnTo>
                  <a:pt x="52159" y="4751"/>
                </a:lnTo>
                <a:cubicBezTo>
                  <a:pt x="52159" y="2122"/>
                  <a:pt x="50006" y="0"/>
                  <a:pt x="47409" y="0"/>
                </a:cubicBezTo>
                <a:close/>
              </a:path>
            </a:pathLst>
          </a:custGeom>
          <a:solidFill>
            <a:schemeClr val="bg1">
              <a:lumMod val="95000"/>
            </a:schemeClr>
          </a:solidFill>
          <a:ln>
            <a:noFill/>
          </a:ln>
        </p:spPr>
        <p:txBody>
          <a:bodyPr spcFirstLastPara="1" wrap="square" lIns="68569" tIns="68569" rIns="68569" bIns="68569" anchor="ctr" anchorCtr="0">
            <a:noAutofit/>
          </a:bodyPr>
          <a:lstStyle/>
          <a:p>
            <a:endParaRPr>
              <a:latin typeface="Georgia" pitchFamily="18" charset="0"/>
              <a:cs typeface="Arial" panose="020B0604020202020204" pitchFamily="34" charset="0"/>
            </a:endParaRPr>
          </a:p>
        </p:txBody>
      </p:sp>
      <p:sp>
        <p:nvSpPr>
          <p:cNvPr id="22" name="Google Shape;1707;p21">
            <a:extLst>
              <a:ext uri="{FF2B5EF4-FFF2-40B4-BE49-F238E27FC236}">
                <a16:creationId xmlns:a16="http://schemas.microsoft.com/office/drawing/2014/main" xmlns="" id="{477606E5-F01F-499F-986C-FB9BF1D026E5}"/>
              </a:ext>
            </a:extLst>
          </p:cNvPr>
          <p:cNvSpPr/>
          <p:nvPr/>
        </p:nvSpPr>
        <p:spPr>
          <a:xfrm>
            <a:off x="5135249" y="2041150"/>
            <a:ext cx="471175" cy="1034559"/>
          </a:xfrm>
          <a:custGeom>
            <a:avLst/>
            <a:gdLst/>
            <a:ahLst/>
            <a:cxnLst/>
            <a:rect l="l" t="t" r="r" b="b"/>
            <a:pathLst>
              <a:path w="13429" h="30245" extrusionOk="0">
                <a:moveTo>
                  <a:pt x="4751" y="0"/>
                </a:moveTo>
                <a:cubicBezTo>
                  <a:pt x="2154" y="0"/>
                  <a:pt x="1" y="2122"/>
                  <a:pt x="1" y="4751"/>
                </a:cubicBezTo>
                <a:lnTo>
                  <a:pt x="1" y="25494"/>
                </a:lnTo>
                <a:cubicBezTo>
                  <a:pt x="1" y="28122"/>
                  <a:pt x="2154" y="30244"/>
                  <a:pt x="4751" y="30244"/>
                </a:cubicBezTo>
                <a:lnTo>
                  <a:pt x="13428" y="30244"/>
                </a:lnTo>
                <a:lnTo>
                  <a:pt x="13428" y="0"/>
                </a:lnTo>
                <a:close/>
              </a:path>
            </a:pathLst>
          </a:custGeom>
          <a:ln/>
        </p:spPr>
        <p:style>
          <a:lnRef idx="3">
            <a:schemeClr val="lt1"/>
          </a:lnRef>
          <a:fillRef idx="1">
            <a:schemeClr val="accent4"/>
          </a:fillRef>
          <a:effectRef idx="1">
            <a:schemeClr val="accent4"/>
          </a:effectRef>
          <a:fontRef idx="minor">
            <a:schemeClr val="lt1"/>
          </a:fontRef>
        </p:style>
        <p:txBody>
          <a:bodyPr spcFirstLastPara="1" wrap="square" lIns="68569" tIns="68569" rIns="68569" bIns="68569" anchor="ctr" anchorCtr="0">
            <a:noAutofit/>
          </a:bodyPr>
          <a:lstStyle/>
          <a:p>
            <a:pPr algn="ctr"/>
            <a:r>
              <a:rPr lang="en" sz="2300" dirty="0">
                <a:solidFill>
                  <a:srgbClr val="FFFFFF"/>
                </a:solidFill>
                <a:latin typeface="Georgia" pitchFamily="18" charset="0"/>
                <a:ea typeface="Fira Sans SemiBold"/>
                <a:cs typeface="Arial" panose="020B0604020202020204" pitchFamily="34" charset="0"/>
                <a:sym typeface="Fira Sans SemiBold"/>
              </a:rPr>
              <a:t>2</a:t>
            </a:r>
            <a:endParaRPr sz="2300">
              <a:solidFill>
                <a:srgbClr val="FFFFFF"/>
              </a:solidFill>
              <a:latin typeface="Georgia" pitchFamily="18" charset="0"/>
              <a:ea typeface="Fira Sans SemiBold"/>
              <a:cs typeface="Arial" panose="020B0604020202020204" pitchFamily="34" charset="0"/>
              <a:sym typeface="Fira Sans SemiBold"/>
            </a:endParaRPr>
          </a:p>
        </p:txBody>
      </p:sp>
      <p:sp>
        <p:nvSpPr>
          <p:cNvPr id="23" name="Google Shape;1708;p21">
            <a:extLst>
              <a:ext uri="{FF2B5EF4-FFF2-40B4-BE49-F238E27FC236}">
                <a16:creationId xmlns:a16="http://schemas.microsoft.com/office/drawing/2014/main" xmlns="" id="{DE296249-5AB0-4C8C-B629-586BFD9E3C8E}"/>
              </a:ext>
            </a:extLst>
          </p:cNvPr>
          <p:cNvSpPr/>
          <p:nvPr/>
        </p:nvSpPr>
        <p:spPr>
          <a:xfrm>
            <a:off x="7171975" y="1123327"/>
            <a:ext cx="1829015" cy="1062308"/>
          </a:xfrm>
          <a:custGeom>
            <a:avLst/>
            <a:gdLst/>
            <a:ahLst/>
            <a:cxnLst/>
            <a:rect l="l" t="t" r="r" b="b"/>
            <a:pathLst>
              <a:path w="52129" h="30277" extrusionOk="0">
                <a:moveTo>
                  <a:pt x="4751" y="1"/>
                </a:moveTo>
                <a:cubicBezTo>
                  <a:pt x="2123" y="1"/>
                  <a:pt x="1" y="2154"/>
                  <a:pt x="1" y="4751"/>
                </a:cubicBezTo>
                <a:lnTo>
                  <a:pt x="1" y="25526"/>
                </a:lnTo>
                <a:cubicBezTo>
                  <a:pt x="1" y="28154"/>
                  <a:pt x="2123" y="30276"/>
                  <a:pt x="4751" y="30276"/>
                </a:cubicBezTo>
                <a:lnTo>
                  <a:pt x="47378" y="30276"/>
                </a:lnTo>
                <a:cubicBezTo>
                  <a:pt x="50006" y="30276"/>
                  <a:pt x="52128" y="28154"/>
                  <a:pt x="52128" y="25526"/>
                </a:cubicBezTo>
                <a:lnTo>
                  <a:pt x="52128" y="4751"/>
                </a:lnTo>
                <a:cubicBezTo>
                  <a:pt x="52128" y="2154"/>
                  <a:pt x="50006" y="1"/>
                  <a:pt x="47378" y="1"/>
                </a:cubicBezTo>
                <a:close/>
              </a:path>
            </a:pathLst>
          </a:custGeom>
          <a:solidFill>
            <a:schemeClr val="bg1">
              <a:lumMod val="95000"/>
            </a:schemeClr>
          </a:solidFill>
          <a:ln>
            <a:noFill/>
          </a:ln>
        </p:spPr>
        <p:txBody>
          <a:bodyPr spcFirstLastPara="1" wrap="square" lIns="68569" tIns="68569" rIns="68569" bIns="68569" anchor="ctr" anchorCtr="0">
            <a:noAutofit/>
          </a:bodyPr>
          <a:lstStyle/>
          <a:p>
            <a:endParaRPr>
              <a:latin typeface="Georgia" pitchFamily="18" charset="0"/>
              <a:cs typeface="Arial" panose="020B0604020202020204" pitchFamily="34" charset="0"/>
            </a:endParaRPr>
          </a:p>
        </p:txBody>
      </p:sp>
      <p:sp>
        <p:nvSpPr>
          <p:cNvPr id="24" name="Google Shape;1709;p21">
            <a:extLst>
              <a:ext uri="{FF2B5EF4-FFF2-40B4-BE49-F238E27FC236}">
                <a16:creationId xmlns:a16="http://schemas.microsoft.com/office/drawing/2014/main" xmlns="" id="{EC7E7500-98B5-4825-9143-C30D8A4F7D69}"/>
              </a:ext>
            </a:extLst>
          </p:cNvPr>
          <p:cNvSpPr/>
          <p:nvPr/>
        </p:nvSpPr>
        <p:spPr>
          <a:xfrm>
            <a:off x="7171975" y="1123327"/>
            <a:ext cx="471175" cy="1062308"/>
          </a:xfrm>
          <a:custGeom>
            <a:avLst/>
            <a:gdLst/>
            <a:ahLst/>
            <a:cxnLst/>
            <a:rect l="l" t="t" r="r" b="b"/>
            <a:pathLst>
              <a:path w="13429" h="30277" extrusionOk="0">
                <a:moveTo>
                  <a:pt x="4751" y="1"/>
                </a:moveTo>
                <a:cubicBezTo>
                  <a:pt x="2123" y="1"/>
                  <a:pt x="1" y="2154"/>
                  <a:pt x="1" y="4751"/>
                </a:cubicBezTo>
                <a:lnTo>
                  <a:pt x="1" y="25526"/>
                </a:lnTo>
                <a:cubicBezTo>
                  <a:pt x="1" y="28154"/>
                  <a:pt x="2123" y="30276"/>
                  <a:pt x="4751" y="30276"/>
                </a:cubicBezTo>
                <a:lnTo>
                  <a:pt x="13429" y="30276"/>
                </a:lnTo>
                <a:lnTo>
                  <a:pt x="13429" y="1"/>
                </a:lnTo>
                <a:close/>
              </a:path>
            </a:pathLst>
          </a:custGeom>
          <a:ln/>
        </p:spPr>
        <p:style>
          <a:lnRef idx="3">
            <a:schemeClr val="lt1"/>
          </a:lnRef>
          <a:fillRef idx="1">
            <a:schemeClr val="accent4"/>
          </a:fillRef>
          <a:effectRef idx="1">
            <a:schemeClr val="accent4"/>
          </a:effectRef>
          <a:fontRef idx="minor">
            <a:schemeClr val="lt1"/>
          </a:fontRef>
        </p:style>
        <p:txBody>
          <a:bodyPr spcFirstLastPara="1" wrap="square" lIns="68569" tIns="68569" rIns="68569" bIns="68569" anchor="ctr" anchorCtr="0">
            <a:noAutofit/>
          </a:bodyPr>
          <a:lstStyle/>
          <a:p>
            <a:pPr algn="ctr"/>
            <a:r>
              <a:rPr lang="en" sz="2300" dirty="0">
                <a:solidFill>
                  <a:schemeClr val="tx2"/>
                </a:solidFill>
                <a:latin typeface="Georgia" pitchFamily="18" charset="0"/>
                <a:ea typeface="Fira Sans SemiBold"/>
                <a:cs typeface="Arial" panose="020B0604020202020204" pitchFamily="34" charset="0"/>
                <a:sym typeface="Fira Sans SemiBold"/>
              </a:rPr>
              <a:t>4</a:t>
            </a:r>
            <a:endParaRPr sz="2300">
              <a:solidFill>
                <a:schemeClr val="tx2"/>
              </a:solidFill>
              <a:latin typeface="Georgia" pitchFamily="18" charset="0"/>
              <a:ea typeface="Fira Sans SemiBold"/>
              <a:cs typeface="Arial" panose="020B0604020202020204" pitchFamily="34" charset="0"/>
              <a:sym typeface="Fira Sans SemiBold"/>
            </a:endParaRPr>
          </a:p>
        </p:txBody>
      </p:sp>
      <p:sp>
        <p:nvSpPr>
          <p:cNvPr id="25" name="Google Shape;1710;p21">
            <a:extLst>
              <a:ext uri="{FF2B5EF4-FFF2-40B4-BE49-F238E27FC236}">
                <a16:creationId xmlns:a16="http://schemas.microsoft.com/office/drawing/2014/main" xmlns="" id="{4B416408-9707-4657-B9F9-97C8115EE28F}"/>
              </a:ext>
            </a:extLst>
          </p:cNvPr>
          <p:cNvSpPr/>
          <p:nvPr/>
        </p:nvSpPr>
        <p:spPr>
          <a:xfrm>
            <a:off x="7171975" y="2957851"/>
            <a:ext cx="1829015" cy="1062273"/>
          </a:xfrm>
          <a:custGeom>
            <a:avLst/>
            <a:gdLst/>
            <a:ahLst/>
            <a:cxnLst/>
            <a:rect l="l" t="t" r="r" b="b"/>
            <a:pathLst>
              <a:path w="52129" h="30276" extrusionOk="0">
                <a:moveTo>
                  <a:pt x="4751" y="0"/>
                </a:moveTo>
                <a:cubicBezTo>
                  <a:pt x="2123" y="0"/>
                  <a:pt x="1" y="2122"/>
                  <a:pt x="1" y="4750"/>
                </a:cubicBezTo>
                <a:lnTo>
                  <a:pt x="1" y="25525"/>
                </a:lnTo>
                <a:cubicBezTo>
                  <a:pt x="1" y="28122"/>
                  <a:pt x="2123" y="30276"/>
                  <a:pt x="4751" y="30276"/>
                </a:cubicBezTo>
                <a:lnTo>
                  <a:pt x="47378" y="30276"/>
                </a:lnTo>
                <a:cubicBezTo>
                  <a:pt x="50006" y="30276"/>
                  <a:pt x="52128" y="28122"/>
                  <a:pt x="52128" y="25525"/>
                </a:cubicBezTo>
                <a:lnTo>
                  <a:pt x="52128" y="4750"/>
                </a:lnTo>
                <a:cubicBezTo>
                  <a:pt x="52128" y="2122"/>
                  <a:pt x="50006" y="0"/>
                  <a:pt x="47378" y="0"/>
                </a:cubicBezTo>
                <a:close/>
              </a:path>
            </a:pathLst>
          </a:custGeom>
          <a:solidFill>
            <a:schemeClr val="bg1">
              <a:lumMod val="95000"/>
            </a:schemeClr>
          </a:solidFill>
          <a:ln>
            <a:noFill/>
          </a:ln>
        </p:spPr>
        <p:txBody>
          <a:bodyPr spcFirstLastPara="1" wrap="square" lIns="68569" tIns="68569" rIns="68569" bIns="68569" anchor="ctr" anchorCtr="0">
            <a:noAutofit/>
          </a:bodyPr>
          <a:lstStyle/>
          <a:p>
            <a:endParaRPr>
              <a:latin typeface="Georgia" pitchFamily="18" charset="0"/>
              <a:cs typeface="Arial" panose="020B0604020202020204" pitchFamily="34" charset="0"/>
            </a:endParaRPr>
          </a:p>
        </p:txBody>
      </p:sp>
      <p:sp>
        <p:nvSpPr>
          <p:cNvPr id="26" name="Google Shape;1711;p21">
            <a:extLst>
              <a:ext uri="{FF2B5EF4-FFF2-40B4-BE49-F238E27FC236}">
                <a16:creationId xmlns:a16="http://schemas.microsoft.com/office/drawing/2014/main" xmlns="" id="{0314C2FE-419B-4FFD-A41D-187F89CFA040}"/>
              </a:ext>
            </a:extLst>
          </p:cNvPr>
          <p:cNvSpPr/>
          <p:nvPr/>
        </p:nvSpPr>
        <p:spPr>
          <a:xfrm>
            <a:off x="7171975" y="2957851"/>
            <a:ext cx="471175" cy="1062273"/>
          </a:xfrm>
          <a:custGeom>
            <a:avLst/>
            <a:gdLst/>
            <a:ahLst/>
            <a:cxnLst/>
            <a:rect l="l" t="t" r="r" b="b"/>
            <a:pathLst>
              <a:path w="13429" h="30276" extrusionOk="0">
                <a:moveTo>
                  <a:pt x="4751" y="0"/>
                </a:moveTo>
                <a:cubicBezTo>
                  <a:pt x="2123" y="0"/>
                  <a:pt x="1" y="2122"/>
                  <a:pt x="1" y="4750"/>
                </a:cubicBezTo>
                <a:lnTo>
                  <a:pt x="1" y="25525"/>
                </a:lnTo>
                <a:cubicBezTo>
                  <a:pt x="1" y="28122"/>
                  <a:pt x="2123" y="30276"/>
                  <a:pt x="4751" y="30276"/>
                </a:cubicBezTo>
                <a:lnTo>
                  <a:pt x="13429" y="30276"/>
                </a:lnTo>
                <a:lnTo>
                  <a:pt x="13429" y="0"/>
                </a:lnTo>
                <a:close/>
              </a:path>
            </a:pathLst>
          </a:custGeom>
          <a:ln/>
        </p:spPr>
        <p:style>
          <a:lnRef idx="3">
            <a:schemeClr val="lt1"/>
          </a:lnRef>
          <a:fillRef idx="1">
            <a:schemeClr val="accent4"/>
          </a:fillRef>
          <a:effectRef idx="1">
            <a:schemeClr val="accent4"/>
          </a:effectRef>
          <a:fontRef idx="minor">
            <a:schemeClr val="lt1"/>
          </a:fontRef>
        </p:style>
        <p:txBody>
          <a:bodyPr spcFirstLastPara="1" wrap="square" lIns="68569" tIns="68569" rIns="68569" bIns="68569" anchor="ctr" anchorCtr="0">
            <a:noAutofit/>
          </a:bodyPr>
          <a:lstStyle/>
          <a:p>
            <a:pPr algn="ctr"/>
            <a:r>
              <a:rPr lang="en" sz="2300" dirty="0">
                <a:solidFill>
                  <a:srgbClr val="FFFFFF"/>
                </a:solidFill>
                <a:latin typeface="Georgia" pitchFamily="18" charset="0"/>
                <a:ea typeface="Fira Sans SemiBold"/>
                <a:cs typeface="Arial" panose="020B0604020202020204" pitchFamily="34" charset="0"/>
                <a:sym typeface="Fira Sans SemiBold"/>
              </a:rPr>
              <a:t>5</a:t>
            </a:r>
            <a:endParaRPr sz="2300">
              <a:solidFill>
                <a:srgbClr val="FFFFFF"/>
              </a:solidFill>
              <a:latin typeface="Georgia" pitchFamily="18" charset="0"/>
              <a:ea typeface="Fira Sans SemiBold"/>
              <a:cs typeface="Arial" panose="020B0604020202020204" pitchFamily="34" charset="0"/>
              <a:sym typeface="Fira Sans SemiBold"/>
            </a:endParaRPr>
          </a:p>
        </p:txBody>
      </p:sp>
      <p:sp>
        <p:nvSpPr>
          <p:cNvPr id="28" name="Google Shape;1713;p21">
            <a:extLst>
              <a:ext uri="{FF2B5EF4-FFF2-40B4-BE49-F238E27FC236}">
                <a16:creationId xmlns:a16="http://schemas.microsoft.com/office/drawing/2014/main" xmlns="" id="{C3BB85FC-37C1-4B82-ABD9-39ECC8693475}"/>
              </a:ext>
            </a:extLst>
          </p:cNvPr>
          <p:cNvSpPr txBox="1"/>
          <p:nvPr/>
        </p:nvSpPr>
        <p:spPr>
          <a:xfrm>
            <a:off x="5433010" y="333628"/>
            <a:ext cx="1884217" cy="540000"/>
          </a:xfrm>
          <a:prstGeom prst="rect">
            <a:avLst/>
          </a:prstGeom>
          <a:noFill/>
          <a:ln>
            <a:noFill/>
          </a:ln>
        </p:spPr>
        <p:txBody>
          <a:bodyPr spcFirstLastPara="1" wrap="square" lIns="0" tIns="0" rIns="0" bIns="0" anchor="t" anchorCtr="0">
            <a:noAutofit/>
          </a:bodyPr>
          <a:lstStyle/>
          <a:p>
            <a:pPr lvl="0"/>
            <a:r>
              <a:rPr lang="en-US" sz="2400" spc="-19" dirty="0" smtClean="0">
                <a:solidFill>
                  <a:schemeClr val="tx2"/>
                </a:solidFill>
                <a:latin typeface="Georgia" pitchFamily="18" charset="0"/>
              </a:rPr>
              <a:t>Project  Recap</a:t>
            </a:r>
            <a:endParaRPr sz="2400" dirty="0">
              <a:solidFill>
                <a:schemeClr val="tx2"/>
              </a:solidFill>
              <a:latin typeface="Georgia" pitchFamily="18" charset="0"/>
              <a:ea typeface="Fira Sans"/>
              <a:cs typeface="Arial" panose="020B0604020202020204" pitchFamily="34" charset="0"/>
              <a:sym typeface="Fira Sans"/>
            </a:endParaRPr>
          </a:p>
        </p:txBody>
      </p:sp>
      <p:sp>
        <p:nvSpPr>
          <p:cNvPr id="30" name="Google Shape;1715;p21">
            <a:extLst>
              <a:ext uri="{FF2B5EF4-FFF2-40B4-BE49-F238E27FC236}">
                <a16:creationId xmlns:a16="http://schemas.microsoft.com/office/drawing/2014/main" xmlns="" id="{8A815292-BE71-42F6-9300-ACAF0E3E5BC9}"/>
              </a:ext>
            </a:extLst>
          </p:cNvPr>
          <p:cNvSpPr txBox="1"/>
          <p:nvPr/>
        </p:nvSpPr>
        <p:spPr>
          <a:xfrm>
            <a:off x="5740999" y="2412578"/>
            <a:ext cx="1366381" cy="540000"/>
          </a:xfrm>
          <a:prstGeom prst="rect">
            <a:avLst/>
          </a:prstGeom>
          <a:noFill/>
          <a:ln>
            <a:noFill/>
          </a:ln>
        </p:spPr>
        <p:txBody>
          <a:bodyPr spcFirstLastPara="1" wrap="square" lIns="0" tIns="0" rIns="0" bIns="0" anchor="t" anchorCtr="0">
            <a:noAutofit/>
          </a:bodyPr>
          <a:lstStyle/>
          <a:p>
            <a:pPr lvl="0"/>
            <a:r>
              <a:rPr lang="en-US" sz="2400" spc="-19" dirty="0" smtClean="0">
                <a:solidFill>
                  <a:schemeClr val="tx2"/>
                </a:solidFill>
                <a:latin typeface="Georgia" pitchFamily="18" charset="0"/>
              </a:rPr>
              <a:t>Problem</a:t>
            </a:r>
            <a:endParaRPr lang="en-US" sz="2400" dirty="0">
              <a:solidFill>
                <a:schemeClr val="bg1">
                  <a:lumMod val="50000"/>
                </a:schemeClr>
              </a:solidFill>
              <a:latin typeface="Georgia" pitchFamily="18" charset="0"/>
              <a:ea typeface="Fira Sans"/>
              <a:cs typeface="Arial" panose="020B0604020202020204" pitchFamily="34" charset="0"/>
              <a:sym typeface="Fira Sans"/>
            </a:endParaRPr>
          </a:p>
        </p:txBody>
      </p:sp>
      <p:sp>
        <p:nvSpPr>
          <p:cNvPr id="32" name="Google Shape;1717;p21">
            <a:extLst>
              <a:ext uri="{FF2B5EF4-FFF2-40B4-BE49-F238E27FC236}">
                <a16:creationId xmlns:a16="http://schemas.microsoft.com/office/drawing/2014/main" xmlns="" id="{4D0142DB-D2FF-4AF0-A200-9CDAC2C91866}"/>
              </a:ext>
            </a:extLst>
          </p:cNvPr>
          <p:cNvSpPr txBox="1"/>
          <p:nvPr/>
        </p:nvSpPr>
        <p:spPr>
          <a:xfrm>
            <a:off x="5237017" y="4232681"/>
            <a:ext cx="3228110" cy="657973"/>
          </a:xfrm>
          <a:prstGeom prst="rect">
            <a:avLst/>
          </a:prstGeom>
          <a:noFill/>
          <a:ln>
            <a:noFill/>
          </a:ln>
        </p:spPr>
        <p:txBody>
          <a:bodyPr spcFirstLastPara="1" wrap="square" lIns="0" tIns="0" rIns="0" bIns="0" anchor="t" anchorCtr="0">
            <a:noAutofit/>
          </a:bodyPr>
          <a:lstStyle/>
          <a:p>
            <a:pPr lvl="0"/>
            <a:r>
              <a:rPr lang="en-US" sz="2400" spc="-19" dirty="0" smtClean="0">
                <a:solidFill>
                  <a:schemeClr val="tx2"/>
                </a:solidFill>
                <a:latin typeface="Calibri" pitchFamily="34" charset="0"/>
              </a:rPr>
              <a:t> Analytics Team</a:t>
            </a:r>
            <a:endParaRPr lang="en-US" sz="2400" dirty="0">
              <a:solidFill>
                <a:schemeClr val="tx2"/>
              </a:solidFill>
              <a:latin typeface="Calibri" pitchFamily="34" charset="0"/>
              <a:ea typeface="Fira Sans"/>
              <a:cs typeface="Arial" panose="020B0604020202020204" pitchFamily="34" charset="0"/>
              <a:sym typeface="Fira Sans"/>
            </a:endParaRPr>
          </a:p>
        </p:txBody>
      </p:sp>
      <p:sp>
        <p:nvSpPr>
          <p:cNvPr id="34" name="Google Shape;1719;p21">
            <a:extLst>
              <a:ext uri="{FF2B5EF4-FFF2-40B4-BE49-F238E27FC236}">
                <a16:creationId xmlns:a16="http://schemas.microsoft.com/office/drawing/2014/main" xmlns="" id="{9A314F4B-2575-4B73-A20B-C38F35F93199}"/>
              </a:ext>
            </a:extLst>
          </p:cNvPr>
          <p:cNvSpPr txBox="1"/>
          <p:nvPr/>
        </p:nvSpPr>
        <p:spPr>
          <a:xfrm>
            <a:off x="7707479" y="3302114"/>
            <a:ext cx="1269000" cy="540000"/>
          </a:xfrm>
          <a:prstGeom prst="rect">
            <a:avLst/>
          </a:prstGeom>
          <a:noFill/>
          <a:ln>
            <a:noFill/>
          </a:ln>
        </p:spPr>
        <p:txBody>
          <a:bodyPr spcFirstLastPara="1" wrap="square" lIns="0" tIns="0" rIns="0" bIns="0" anchor="t" anchorCtr="0">
            <a:noAutofit/>
          </a:bodyPr>
          <a:lstStyle/>
          <a:p>
            <a:pPr lvl="0"/>
            <a:r>
              <a:rPr lang="en-US" sz="2400" spc="-19" dirty="0" smtClean="0">
                <a:solidFill>
                  <a:schemeClr val="tx2"/>
                </a:solidFill>
                <a:latin typeface="Georgia" pitchFamily="18" charset="0"/>
              </a:rPr>
              <a:t> Insights</a:t>
            </a:r>
            <a:endParaRPr lang="en-US" sz="2400" dirty="0">
              <a:solidFill>
                <a:schemeClr val="tx2"/>
              </a:solidFill>
              <a:latin typeface="Georgia" pitchFamily="18" charset="0"/>
              <a:ea typeface="Fira Sans"/>
              <a:cs typeface="Arial" panose="020B0604020202020204" pitchFamily="34" charset="0"/>
              <a:sym typeface="Fira Sans"/>
            </a:endParaRPr>
          </a:p>
        </p:txBody>
      </p:sp>
      <p:sp>
        <p:nvSpPr>
          <p:cNvPr id="36" name="Google Shape;1721;p21">
            <a:extLst>
              <a:ext uri="{FF2B5EF4-FFF2-40B4-BE49-F238E27FC236}">
                <a16:creationId xmlns:a16="http://schemas.microsoft.com/office/drawing/2014/main" xmlns="" id="{738DEC94-E604-4941-80BD-F6CDE542FCF6}"/>
              </a:ext>
            </a:extLst>
          </p:cNvPr>
          <p:cNvSpPr txBox="1"/>
          <p:nvPr/>
        </p:nvSpPr>
        <p:spPr>
          <a:xfrm>
            <a:off x="7744691" y="1467609"/>
            <a:ext cx="1399309" cy="540000"/>
          </a:xfrm>
          <a:prstGeom prst="rect">
            <a:avLst/>
          </a:prstGeom>
          <a:noFill/>
          <a:ln>
            <a:noFill/>
          </a:ln>
        </p:spPr>
        <p:txBody>
          <a:bodyPr spcFirstLastPara="1" wrap="square" lIns="0" tIns="0" rIns="0" bIns="0" anchor="t" anchorCtr="0">
            <a:noAutofit/>
          </a:bodyPr>
          <a:lstStyle/>
          <a:p>
            <a:pPr lvl="0"/>
            <a:r>
              <a:rPr lang="en-US" sz="2400" spc="-19" dirty="0" smtClean="0">
                <a:solidFill>
                  <a:schemeClr val="tx2"/>
                </a:solidFill>
                <a:latin typeface="Georgia" pitchFamily="18" charset="0"/>
              </a:rPr>
              <a:t> Process</a:t>
            </a:r>
            <a:endParaRPr lang="en-US" sz="1200" dirty="0">
              <a:solidFill>
                <a:schemeClr val="tx2"/>
              </a:solidFill>
              <a:latin typeface="Georgia" pitchFamily="18" charset="0"/>
              <a:ea typeface="Fira Sans"/>
              <a:cs typeface="Arial" panose="020B0604020202020204" pitchFamily="34" charset="0"/>
              <a:sym typeface="Fira Sans"/>
            </a:endParaRPr>
          </a:p>
        </p:txBody>
      </p:sp>
      <p:grpSp>
        <p:nvGrpSpPr>
          <p:cNvPr id="29"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31" name="Rectangle 30">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7426626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6.png"/>
          <p:cNvPicPr>
            <a:picLocks noChangeAspect="1"/>
          </p:cNvPicPr>
          <p:nvPr/>
        </p:nvPicPr>
        <p:blipFill>
          <a:blip r:embed="rId3"/>
          <a:stretch>
            <a:fillRect/>
          </a:stretch>
        </p:blipFill>
        <p:spPr>
          <a:xfrm>
            <a:off x="0" y="889686"/>
            <a:ext cx="9144000" cy="4253813"/>
          </a:xfrm>
          <a:prstGeom prst="rect">
            <a:avLst/>
          </a:prstGeom>
        </p:spPr>
      </p:pic>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3883350" y="2417862"/>
            <a:ext cx="1377300" cy="307777"/>
          </a:xfrm>
          <a:prstGeom prst="rect">
            <a:avLst/>
          </a:prstGeom>
        </p:spPr>
        <p:txBody>
          <a:bodyPr wrap="none">
            <a:spAutoFit/>
          </a:bodyPr>
          <a:lstStyle/>
          <a:p>
            <a:r>
              <a:rPr lang="en-US" b="1" dirty="0" smtClean="0"/>
              <a:t>Observation 6</a:t>
            </a:r>
            <a:endParaRPr lang="en-US" dirty="0"/>
          </a:p>
        </p:txBody>
      </p:sp>
      <p:sp>
        <p:nvSpPr>
          <p:cNvPr id="9" name="Rectangle 8"/>
          <p:cNvSpPr/>
          <p:nvPr/>
        </p:nvSpPr>
        <p:spPr>
          <a:xfrm>
            <a:off x="373136" y="160695"/>
            <a:ext cx="2597186"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a:t>
            </a:r>
            <a:r>
              <a:rPr lang="en-US" sz="2400" b="1" dirty="0" smtClean="0">
                <a:solidFill>
                  <a:schemeClr val="tx1">
                    <a:lumMod val="75000"/>
                  </a:schemeClr>
                </a:solidFill>
                <a:latin typeface="Georgia" pitchFamily="18" charset="0"/>
              </a:rPr>
              <a:t> - 6</a:t>
            </a:r>
            <a:endParaRPr lang="en-US" sz="24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7.png"/>
          <p:cNvPicPr>
            <a:picLocks noChangeAspect="1"/>
          </p:cNvPicPr>
          <p:nvPr/>
        </p:nvPicPr>
        <p:blipFill>
          <a:blip r:embed="rId3"/>
          <a:stretch>
            <a:fillRect/>
          </a:stretch>
        </p:blipFill>
        <p:spPr>
          <a:xfrm>
            <a:off x="0" y="799070"/>
            <a:ext cx="9144000" cy="4344430"/>
          </a:xfrm>
          <a:prstGeom prst="rect">
            <a:avLst/>
          </a:prstGeom>
        </p:spPr>
      </p:pic>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448663" y="168933"/>
            <a:ext cx="2568332"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a:t>
            </a:r>
            <a:r>
              <a:rPr lang="en-US" sz="2400" b="1" dirty="0" smtClean="0">
                <a:solidFill>
                  <a:schemeClr val="tx1">
                    <a:lumMod val="75000"/>
                  </a:schemeClr>
                </a:solidFill>
                <a:latin typeface="Georgia" pitchFamily="18" charset="0"/>
              </a:rPr>
              <a:t> - 7</a:t>
            </a:r>
            <a:endParaRPr lang="en-US" sz="24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8.png"/>
          <p:cNvPicPr>
            <a:picLocks noChangeAspect="1"/>
          </p:cNvPicPr>
          <p:nvPr/>
        </p:nvPicPr>
        <p:blipFill>
          <a:blip r:embed="rId3"/>
          <a:stretch>
            <a:fillRect/>
          </a:stretch>
        </p:blipFill>
        <p:spPr>
          <a:xfrm>
            <a:off x="0" y="823784"/>
            <a:ext cx="9144000" cy="4319716"/>
          </a:xfrm>
          <a:prstGeom prst="rect">
            <a:avLst/>
          </a:prstGeom>
        </p:spPr>
      </p:pic>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555755" y="234835"/>
            <a:ext cx="2606804"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a:t>
            </a:r>
            <a:r>
              <a:rPr lang="en-US" sz="2400" b="1" dirty="0" smtClean="0">
                <a:solidFill>
                  <a:schemeClr val="tx1">
                    <a:lumMod val="75000"/>
                  </a:schemeClr>
                </a:solidFill>
                <a:latin typeface="Georgia" pitchFamily="18" charset="0"/>
              </a:rPr>
              <a:t> - 8</a:t>
            </a:r>
            <a:endParaRPr lang="en-US" sz="2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9.png"/>
          <p:cNvPicPr>
            <a:picLocks noChangeAspect="1"/>
          </p:cNvPicPr>
          <p:nvPr/>
        </p:nvPicPr>
        <p:blipFill>
          <a:blip r:embed="rId3"/>
          <a:stretch>
            <a:fillRect/>
          </a:stretch>
        </p:blipFill>
        <p:spPr>
          <a:xfrm>
            <a:off x="0" y="906162"/>
            <a:ext cx="9144000" cy="4113770"/>
          </a:xfrm>
          <a:prstGeom prst="rect">
            <a:avLst/>
          </a:prstGeom>
        </p:spPr>
      </p:pic>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621658" y="259548"/>
            <a:ext cx="2597186"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a:t>
            </a:r>
            <a:r>
              <a:rPr lang="en-US" sz="2400" b="1" dirty="0" smtClean="0">
                <a:solidFill>
                  <a:schemeClr val="tx1">
                    <a:lumMod val="75000"/>
                  </a:schemeClr>
                </a:solidFill>
                <a:latin typeface="Georgia" pitchFamily="18" charset="0"/>
              </a:rPr>
              <a:t> - 9</a:t>
            </a:r>
            <a:endParaRPr lang="en-US" sz="24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10.png"/>
          <p:cNvPicPr>
            <a:picLocks noChangeAspect="1"/>
          </p:cNvPicPr>
          <p:nvPr/>
        </p:nvPicPr>
        <p:blipFill>
          <a:blip r:embed="rId3"/>
          <a:stretch>
            <a:fillRect/>
          </a:stretch>
        </p:blipFill>
        <p:spPr>
          <a:xfrm>
            <a:off x="0" y="823785"/>
            <a:ext cx="9144000" cy="4187910"/>
          </a:xfrm>
          <a:prstGeom prst="rect">
            <a:avLst/>
          </a:prstGeom>
        </p:spPr>
      </p:pic>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481615" y="251311"/>
            <a:ext cx="2765501"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a:t>
            </a:r>
            <a:r>
              <a:rPr lang="en-US" sz="2400" b="1" dirty="0" smtClean="0">
                <a:solidFill>
                  <a:schemeClr val="tx1">
                    <a:lumMod val="75000"/>
                  </a:schemeClr>
                </a:solidFill>
                <a:latin typeface="Georgia" pitchFamily="18" charset="0"/>
              </a:rPr>
              <a:t> - 10</a:t>
            </a:r>
            <a:endParaRPr lang="en-US" sz="24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00" y="1690499"/>
            <a:ext cx="8520600" cy="572700"/>
          </a:xfrm>
        </p:spPr>
        <p:txBody>
          <a:bodyPr/>
          <a:lstStyle/>
          <a:p>
            <a:r>
              <a:rPr lang="en-US" sz="7000" b="1" dirty="0" smtClean="0">
                <a:latin typeface="Georgia" pitchFamily="18" charset="0"/>
              </a:rPr>
              <a:t>Conclusion </a:t>
            </a:r>
            <a:br>
              <a:rPr lang="en-US" sz="7000" b="1" dirty="0" smtClean="0">
                <a:latin typeface="Georgia" pitchFamily="18" charset="0"/>
              </a:rPr>
            </a:br>
            <a:r>
              <a:rPr lang="en-US" sz="7000" b="1" dirty="0" smtClean="0">
                <a:latin typeface="Georgia" pitchFamily="18" charset="0"/>
              </a:rPr>
              <a:t> </a:t>
            </a:r>
            <a:r>
              <a:rPr lang="en-US" sz="7000" dirty="0" smtClean="0">
                <a:latin typeface="Georgia" pitchFamily="18" charset="0"/>
              </a:rPr>
              <a:t>                     </a:t>
            </a:r>
            <a:endParaRPr lang="en-US" sz="7000" dirty="0">
              <a:latin typeface="Georgia" pitchFamily="18" charset="0"/>
            </a:endParaRPr>
          </a:p>
        </p:txBody>
      </p:sp>
      <p:grpSp>
        <p:nvGrpSpPr>
          <p:cNvPr id="4"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00" y="1816625"/>
            <a:ext cx="8520600" cy="572700"/>
          </a:xfrm>
        </p:spPr>
        <p:txBody>
          <a:bodyPr/>
          <a:lstStyle/>
          <a:p>
            <a:r>
              <a:rPr lang="en-US" sz="8000" dirty="0" smtClean="0">
                <a:latin typeface="Georgia" pitchFamily="18" charset="0"/>
              </a:rPr>
              <a:t>Thank You!!!!</a:t>
            </a:r>
            <a:endParaRPr lang="en-US" sz="8000" dirty="0">
              <a:latin typeface="Georgia" pitchFamily="18" charset="0"/>
            </a:endParaRPr>
          </a:p>
        </p:txBody>
      </p:sp>
      <p:grpSp>
        <p:nvGrpSpPr>
          <p:cNvPr id="4"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656B66C-F320-4BF0-8B48-DF67552B3CFA}"/>
              </a:ext>
            </a:extLst>
          </p:cNvPr>
          <p:cNvSpPr txBox="1"/>
          <p:nvPr/>
        </p:nvSpPr>
        <p:spPr>
          <a:xfrm>
            <a:off x="0" y="303630"/>
            <a:ext cx="9144000" cy="684803"/>
          </a:xfrm>
          <a:prstGeom prst="rect">
            <a:avLst/>
          </a:prstGeom>
          <a:noFill/>
        </p:spPr>
        <p:txBody>
          <a:bodyPr wrap="square" lIns="68580" tIns="34290" rIns="68580" bIns="34290" rtlCol="0">
            <a:spAutoFit/>
          </a:bodyPr>
          <a:lstStyle/>
          <a:p>
            <a:pPr algn="ctr"/>
            <a:r>
              <a:rPr lang="en-US" sz="4000" dirty="0" smtClean="0">
                <a:solidFill>
                  <a:schemeClr val="tx1">
                    <a:lumMod val="95000"/>
                    <a:lumOff val="5000"/>
                  </a:schemeClr>
                </a:solidFill>
                <a:latin typeface="Georgia" panose="02040502050405020303" pitchFamily="18" charset="0"/>
                <a:cs typeface="Arial" panose="020B0604020202020204" pitchFamily="34" charset="0"/>
              </a:rPr>
              <a:t>Project Recap</a:t>
            </a:r>
            <a:endParaRPr lang="ko-KR" altLang="en-US" sz="4000" dirty="0">
              <a:solidFill>
                <a:schemeClr val="tx1">
                  <a:lumMod val="95000"/>
                  <a:lumOff val="5000"/>
                </a:schemeClr>
              </a:solidFill>
              <a:latin typeface="Georgia" panose="02040502050405020303" pitchFamily="18" charset="0"/>
              <a:cs typeface="Arial" panose="020B0604020202020204" pitchFamily="34" charset="0"/>
            </a:endParaRPr>
          </a:p>
        </p:txBody>
      </p:sp>
      <p:grpSp>
        <p:nvGrpSpPr>
          <p:cNvPr id="2" name="Group 36">
            <a:extLst>
              <a:ext uri="{FF2B5EF4-FFF2-40B4-BE49-F238E27FC236}">
                <a16:creationId xmlns:a16="http://schemas.microsoft.com/office/drawing/2014/main" xmlns="" id="{7B0147E9-A6D9-49A9-A369-6580BE552C9C}"/>
              </a:ext>
            </a:extLst>
          </p:cNvPr>
          <p:cNvGrpSpPr/>
          <p:nvPr/>
        </p:nvGrpSpPr>
        <p:grpSpPr>
          <a:xfrm>
            <a:off x="507999" y="1191469"/>
            <a:ext cx="7740073" cy="3242650"/>
            <a:chOff x="1257644" y="1530551"/>
            <a:chExt cx="9226161" cy="4323533"/>
          </a:xfrm>
        </p:grpSpPr>
        <p:pic>
          <p:nvPicPr>
            <p:cNvPr id="7" name="Graphic 6">
              <a:extLst>
                <a:ext uri="{FF2B5EF4-FFF2-40B4-BE49-F238E27FC236}">
                  <a16:creationId xmlns:a16="http://schemas.microsoft.com/office/drawing/2014/main" xmlns="" id="{7F71A299-D6A4-4117-9EEE-CB4887072BDD}"/>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
                </a:ext>
              </a:extLst>
            </a:blip>
            <a:stretch>
              <a:fillRect/>
            </a:stretch>
          </p:blipFill>
          <p:spPr>
            <a:xfrm>
              <a:off x="1257644" y="1548784"/>
              <a:ext cx="4767217" cy="4305300"/>
            </a:xfrm>
            <a:prstGeom prst="rect">
              <a:avLst/>
            </a:prstGeom>
          </p:spPr>
        </p:pic>
        <p:grpSp>
          <p:nvGrpSpPr>
            <p:cNvPr id="3" name="Group 35">
              <a:extLst>
                <a:ext uri="{FF2B5EF4-FFF2-40B4-BE49-F238E27FC236}">
                  <a16:creationId xmlns:a16="http://schemas.microsoft.com/office/drawing/2014/main" xmlns="" id="{B338A3B3-F3BD-46C1-8EA7-2F3070747924}"/>
                </a:ext>
              </a:extLst>
            </p:cNvPr>
            <p:cNvGrpSpPr/>
            <p:nvPr/>
          </p:nvGrpSpPr>
          <p:grpSpPr>
            <a:xfrm>
              <a:off x="6690772" y="1530551"/>
              <a:ext cx="3793033" cy="3880681"/>
              <a:chOff x="6690772" y="1646658"/>
              <a:chExt cx="3793033" cy="3880681"/>
            </a:xfrm>
          </p:grpSpPr>
          <p:grpSp>
            <p:nvGrpSpPr>
              <p:cNvPr id="5" name="Group 33">
                <a:extLst>
                  <a:ext uri="{FF2B5EF4-FFF2-40B4-BE49-F238E27FC236}">
                    <a16:creationId xmlns:a16="http://schemas.microsoft.com/office/drawing/2014/main" xmlns="" id="{89153A4E-7D8A-4D66-BA26-39C0695F27A4}"/>
                  </a:ext>
                </a:extLst>
              </p:cNvPr>
              <p:cNvGrpSpPr/>
              <p:nvPr/>
            </p:nvGrpSpPr>
            <p:grpSpPr>
              <a:xfrm>
                <a:off x="6690772" y="1646658"/>
                <a:ext cx="3747377" cy="2463058"/>
                <a:chOff x="6690772" y="1646658"/>
                <a:chExt cx="3747377" cy="2463058"/>
              </a:xfrm>
            </p:grpSpPr>
            <p:cxnSp>
              <p:nvCxnSpPr>
                <p:cNvPr id="16" name="Straight Connector 15">
                  <a:extLst>
                    <a:ext uri="{FF2B5EF4-FFF2-40B4-BE49-F238E27FC236}">
                      <a16:creationId xmlns:a16="http://schemas.microsoft.com/office/drawing/2014/main" xmlns="" id="{84FA0B69-798F-45CD-A70A-51B1001EDFD8}"/>
                    </a:ext>
                  </a:extLst>
                </p:cNvPr>
                <p:cNvCxnSpPr>
                  <a:cxnSpLocks/>
                </p:cNvCxnSpPr>
                <p:nvPr/>
              </p:nvCxnSpPr>
              <p:spPr>
                <a:xfrm>
                  <a:off x="7476705" y="3915309"/>
                  <a:ext cx="2950029" cy="0"/>
                </a:xfrm>
                <a:prstGeom prst="line">
                  <a:avLst/>
                </a:prstGeom>
                <a:ln>
                  <a:solidFill>
                    <a:srgbClr val="FF725E"/>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6933ADF5-7692-4AAF-9B3F-C68FF256E291}"/>
                    </a:ext>
                  </a:extLst>
                </p:cNvPr>
                <p:cNvSpPr txBox="1"/>
                <p:nvPr/>
              </p:nvSpPr>
              <p:spPr>
                <a:xfrm>
                  <a:off x="7661327" y="3499334"/>
                  <a:ext cx="2681966" cy="451405"/>
                </a:xfrm>
                <a:prstGeom prst="rect">
                  <a:avLst/>
                </a:prstGeom>
                <a:noFill/>
              </p:spPr>
              <p:txBody>
                <a:bodyPr wrap="square" rtlCol="0">
                  <a:spAutoFit/>
                </a:bodyPr>
                <a:lstStyle/>
                <a:p>
                  <a:pPr defTabSz="914378">
                    <a:spcBef>
                      <a:spcPct val="20000"/>
                    </a:spcBef>
                    <a:defRPr/>
                  </a:pPr>
                  <a:r>
                    <a:rPr lang="en-US" sz="1600" b="1" dirty="0" smtClean="0">
                      <a:solidFill>
                        <a:schemeClr val="tx1">
                          <a:lumMod val="95000"/>
                          <a:lumOff val="5000"/>
                        </a:schemeClr>
                      </a:solidFill>
                      <a:latin typeface="Georgia" panose="02040502050405020303" pitchFamily="18" charset="0"/>
                    </a:rPr>
                    <a:t>Play store Analysis</a:t>
                  </a:r>
                  <a:endParaRPr lang="en-US" sz="1600" b="1" dirty="0">
                    <a:solidFill>
                      <a:schemeClr val="tx1">
                        <a:lumMod val="95000"/>
                        <a:lumOff val="5000"/>
                      </a:schemeClr>
                    </a:solidFill>
                    <a:latin typeface="Georgia" panose="02040502050405020303" pitchFamily="18" charset="0"/>
                  </a:endParaRPr>
                </a:p>
              </p:txBody>
            </p:sp>
            <p:sp>
              <p:nvSpPr>
                <p:cNvPr id="18" name="TextBox 17">
                  <a:extLst>
                    <a:ext uri="{FF2B5EF4-FFF2-40B4-BE49-F238E27FC236}">
                      <a16:creationId xmlns:a16="http://schemas.microsoft.com/office/drawing/2014/main" xmlns="" id="{E4080F27-6BE1-4944-9D0D-1B95876B0EB4}"/>
                    </a:ext>
                  </a:extLst>
                </p:cNvPr>
                <p:cNvSpPr txBox="1"/>
                <p:nvPr/>
              </p:nvSpPr>
              <p:spPr>
                <a:xfrm>
                  <a:off x="7479741" y="3795668"/>
                  <a:ext cx="2958408" cy="307776"/>
                </a:xfrm>
                <a:prstGeom prst="rect">
                  <a:avLst/>
                </a:prstGeom>
                <a:noFill/>
              </p:spPr>
              <p:txBody>
                <a:bodyPr wrap="square" rtlCol="0">
                  <a:spAutoFit/>
                </a:bodyPr>
                <a:lstStyle/>
                <a:p>
                  <a:endParaRPr lang="en-US" sz="900" dirty="0">
                    <a:latin typeface="Candara" panose="020E0502030303020204" pitchFamily="34" charset="0"/>
                  </a:endParaRPr>
                </a:p>
              </p:txBody>
            </p:sp>
            <p:sp>
              <p:nvSpPr>
                <p:cNvPr id="19" name="Rectangle: Single Corner Snipped 18">
                  <a:extLst>
                    <a:ext uri="{FF2B5EF4-FFF2-40B4-BE49-F238E27FC236}">
                      <a16:creationId xmlns:a16="http://schemas.microsoft.com/office/drawing/2014/main" xmlns="" id="{8A9C4FB1-CBB5-446D-8916-102CB7590A22}"/>
                    </a:ext>
                  </a:extLst>
                </p:cNvPr>
                <p:cNvSpPr/>
                <p:nvPr/>
              </p:nvSpPr>
              <p:spPr>
                <a:xfrm>
                  <a:off x="6690772" y="3294101"/>
                  <a:ext cx="787574" cy="815615"/>
                </a:xfrm>
                <a:prstGeom prst="snip1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1" dirty="0">
                    <a:solidFill>
                      <a:schemeClr val="tx1"/>
                    </a:solidFill>
                    <a:latin typeface="Georgia Pro Cond" panose="02040506050405020303" pitchFamily="18" charset="0"/>
                  </a:endParaRPr>
                </a:p>
              </p:txBody>
            </p:sp>
            <p:sp>
              <p:nvSpPr>
                <p:cNvPr id="20" name="TextBox 19">
                  <a:extLst>
                    <a:ext uri="{FF2B5EF4-FFF2-40B4-BE49-F238E27FC236}">
                      <a16:creationId xmlns:a16="http://schemas.microsoft.com/office/drawing/2014/main" xmlns="" id="{B3DDE50B-C053-4C4B-B6C2-26928B1897D8}"/>
                    </a:ext>
                  </a:extLst>
                </p:cNvPr>
                <p:cNvSpPr txBox="1"/>
                <p:nvPr/>
              </p:nvSpPr>
              <p:spPr>
                <a:xfrm>
                  <a:off x="7525397" y="1646658"/>
                  <a:ext cx="246308" cy="410369"/>
                </a:xfrm>
                <a:prstGeom prst="rect">
                  <a:avLst/>
                </a:prstGeom>
                <a:noFill/>
              </p:spPr>
              <p:txBody>
                <a:bodyPr wrap="none" rtlCol="0">
                  <a:spAutoFit/>
                </a:bodyPr>
                <a:lstStyle/>
                <a:p>
                  <a:pPr algn="ctr"/>
                  <a:endParaRPr lang="en-IN" dirty="0">
                    <a:solidFill>
                      <a:schemeClr val="bg1"/>
                    </a:solidFill>
                  </a:endParaRPr>
                </a:p>
              </p:txBody>
            </p:sp>
          </p:grpSp>
          <p:grpSp>
            <p:nvGrpSpPr>
              <p:cNvPr id="6" name="Group 32">
                <a:extLst>
                  <a:ext uri="{FF2B5EF4-FFF2-40B4-BE49-F238E27FC236}">
                    <a16:creationId xmlns:a16="http://schemas.microsoft.com/office/drawing/2014/main" xmlns="" id="{D4BE8378-F0DE-4C99-B10C-3BBBCED173B0}"/>
                  </a:ext>
                </a:extLst>
              </p:cNvPr>
              <p:cNvGrpSpPr/>
              <p:nvPr/>
            </p:nvGrpSpPr>
            <p:grpSpPr>
              <a:xfrm>
                <a:off x="7525397" y="3381814"/>
                <a:ext cx="2958408" cy="757296"/>
                <a:chOff x="7525397" y="3381815"/>
                <a:chExt cx="2958408" cy="757296"/>
              </a:xfrm>
            </p:grpSpPr>
            <p:sp>
              <p:nvSpPr>
                <p:cNvPr id="24" name="TextBox 23">
                  <a:extLst>
                    <a:ext uri="{FF2B5EF4-FFF2-40B4-BE49-F238E27FC236}">
                      <a16:creationId xmlns:a16="http://schemas.microsoft.com/office/drawing/2014/main" xmlns="" id="{2F1D336A-0201-4CCB-890B-4AA32A374DED}"/>
                    </a:ext>
                  </a:extLst>
                </p:cNvPr>
                <p:cNvSpPr txBox="1"/>
                <p:nvPr/>
              </p:nvSpPr>
              <p:spPr>
                <a:xfrm>
                  <a:off x="7525397" y="3831335"/>
                  <a:ext cx="2958408" cy="307776"/>
                </a:xfrm>
                <a:prstGeom prst="rect">
                  <a:avLst/>
                </a:prstGeom>
                <a:noFill/>
              </p:spPr>
              <p:txBody>
                <a:bodyPr wrap="square" rtlCol="0">
                  <a:spAutoFit/>
                </a:bodyPr>
                <a:lstStyle/>
                <a:p>
                  <a:endParaRPr lang="en-US" sz="900" dirty="0">
                    <a:latin typeface="Candara" panose="020E0502030303020204" pitchFamily="34" charset="0"/>
                  </a:endParaRPr>
                </a:p>
              </p:txBody>
            </p:sp>
            <p:sp>
              <p:nvSpPr>
                <p:cNvPr id="26" name="TextBox 25">
                  <a:extLst>
                    <a:ext uri="{FF2B5EF4-FFF2-40B4-BE49-F238E27FC236}">
                      <a16:creationId xmlns:a16="http://schemas.microsoft.com/office/drawing/2014/main" xmlns="" id="{31A2B05C-BD62-42B4-8F35-7B33C00666EB}"/>
                    </a:ext>
                  </a:extLst>
                </p:cNvPr>
                <p:cNvSpPr txBox="1"/>
                <p:nvPr/>
              </p:nvSpPr>
              <p:spPr>
                <a:xfrm>
                  <a:off x="7525397" y="3381815"/>
                  <a:ext cx="246308" cy="410369"/>
                </a:xfrm>
                <a:prstGeom prst="rect">
                  <a:avLst/>
                </a:prstGeom>
                <a:noFill/>
              </p:spPr>
              <p:txBody>
                <a:bodyPr wrap="none" rtlCol="0">
                  <a:spAutoFit/>
                </a:bodyPr>
                <a:lstStyle/>
                <a:p>
                  <a:pPr algn="ctr"/>
                  <a:endParaRPr lang="en-IN" dirty="0">
                    <a:solidFill>
                      <a:schemeClr val="bg1"/>
                    </a:solidFill>
                  </a:endParaRPr>
                </a:p>
              </p:txBody>
            </p:sp>
          </p:grpSp>
          <p:sp>
            <p:nvSpPr>
              <p:cNvPr id="32" name="TextBox 31">
                <a:extLst>
                  <a:ext uri="{FF2B5EF4-FFF2-40B4-BE49-F238E27FC236}">
                    <a16:creationId xmlns:a16="http://schemas.microsoft.com/office/drawing/2014/main" xmlns="" id="{45CF0706-5F27-4CFD-A270-B49C5C8269C7}"/>
                  </a:ext>
                </a:extLst>
              </p:cNvPr>
              <p:cNvSpPr txBox="1"/>
              <p:nvPr/>
            </p:nvSpPr>
            <p:spPr>
              <a:xfrm>
                <a:off x="7525397" y="5116970"/>
                <a:ext cx="246308" cy="410369"/>
              </a:xfrm>
              <a:prstGeom prst="rect">
                <a:avLst/>
              </a:prstGeom>
              <a:noFill/>
            </p:spPr>
            <p:txBody>
              <a:bodyPr wrap="none" rtlCol="0">
                <a:spAutoFit/>
              </a:bodyPr>
              <a:lstStyle/>
              <a:p>
                <a:pPr algn="ctr"/>
                <a:endParaRPr lang="en-IN" dirty="0">
                  <a:solidFill>
                    <a:schemeClr val="bg1"/>
                  </a:solidFill>
                </a:endParaRPr>
              </a:p>
            </p:txBody>
          </p:sp>
        </p:grpSp>
      </p:grpSp>
      <p:grpSp>
        <p:nvGrpSpPr>
          <p:cNvPr id="9"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39" name="Rectangle 38">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36608589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95;p21">
            <a:extLst>
              <a:ext uri="{FF2B5EF4-FFF2-40B4-BE49-F238E27FC236}">
                <a16:creationId xmlns:a16="http://schemas.microsoft.com/office/drawing/2014/main" xmlns="" id="{7131D527-C5EE-457D-8582-A9EEBA6902FD}"/>
              </a:ext>
            </a:extLst>
          </p:cNvPr>
          <p:cNvSpPr/>
          <p:nvPr/>
        </p:nvSpPr>
        <p:spPr>
          <a:xfrm>
            <a:off x="0" y="237507"/>
            <a:ext cx="8562109" cy="782744"/>
          </a:xfrm>
          <a:custGeom>
            <a:avLst/>
            <a:gdLst/>
            <a:ahLst/>
            <a:cxnLst/>
            <a:rect l="l" t="t" r="r" b="b"/>
            <a:pathLst>
              <a:path w="195684" h="23024" extrusionOk="0">
                <a:moveTo>
                  <a:pt x="128608" y="0"/>
                </a:moveTo>
                <a:lnTo>
                  <a:pt x="112837" y="20648"/>
                </a:lnTo>
                <a:lnTo>
                  <a:pt x="0" y="20648"/>
                </a:lnTo>
                <a:lnTo>
                  <a:pt x="0" y="23023"/>
                </a:lnTo>
                <a:lnTo>
                  <a:pt x="114009" y="23023"/>
                </a:lnTo>
                <a:lnTo>
                  <a:pt x="129780" y="2375"/>
                </a:lnTo>
                <a:lnTo>
                  <a:pt x="195683" y="2375"/>
                </a:lnTo>
                <a:lnTo>
                  <a:pt x="195683" y="0"/>
                </a:lnTo>
                <a:close/>
              </a:path>
            </a:pathLst>
          </a:custGeom>
          <a:solidFill>
            <a:schemeClr val="tx2">
              <a:lumMod val="50000"/>
            </a:schemeClr>
          </a:solidFill>
          <a:ln>
            <a:solidFill>
              <a:schemeClr val="bg1"/>
            </a:solidFill>
          </a:ln>
        </p:spPr>
        <p:txBody>
          <a:bodyPr spcFirstLastPara="1" wrap="square" lIns="68569" tIns="68569" rIns="68569" bIns="68569" anchor="ctr" anchorCtr="0">
            <a:noAutofit/>
          </a:bodyPr>
          <a:lstStyle/>
          <a:p>
            <a:endParaRPr>
              <a:latin typeface="Arial" panose="020B0604020202020204" pitchFamily="34" charset="0"/>
              <a:cs typeface="Arial" panose="020B0604020202020204" pitchFamily="34" charset="0"/>
            </a:endParaRPr>
          </a:p>
        </p:txBody>
      </p:sp>
      <p:sp>
        <p:nvSpPr>
          <p:cNvPr id="4" name="Google Shape;1691;p21">
            <a:extLst>
              <a:ext uri="{FF2B5EF4-FFF2-40B4-BE49-F238E27FC236}">
                <a16:creationId xmlns:a16="http://schemas.microsoft.com/office/drawing/2014/main" xmlns="" id="{44A9A633-F4A1-447A-A7E7-3D015C252C52}"/>
              </a:ext>
            </a:extLst>
          </p:cNvPr>
          <p:cNvSpPr/>
          <p:nvPr/>
        </p:nvSpPr>
        <p:spPr>
          <a:xfrm>
            <a:off x="0" y="1615043"/>
            <a:ext cx="9144000" cy="66831"/>
          </a:xfrm>
          <a:custGeom>
            <a:avLst/>
            <a:gdLst/>
            <a:ahLst/>
            <a:cxnLst/>
            <a:rect l="l" t="t" r="r" b="b"/>
            <a:pathLst>
              <a:path w="138173" h="2377" extrusionOk="0">
                <a:moveTo>
                  <a:pt x="1" y="1"/>
                </a:moveTo>
                <a:lnTo>
                  <a:pt x="1" y="2376"/>
                </a:lnTo>
                <a:lnTo>
                  <a:pt x="138173" y="2376"/>
                </a:lnTo>
                <a:lnTo>
                  <a:pt x="138173" y="1"/>
                </a:lnTo>
                <a:close/>
              </a:path>
            </a:pathLst>
          </a:custGeom>
          <a:solidFill>
            <a:schemeClr val="accent3"/>
          </a:solidFill>
          <a:ln>
            <a:noFill/>
          </a:ln>
        </p:spPr>
        <p:txBody>
          <a:bodyPr spcFirstLastPara="1" wrap="square" lIns="68569" tIns="68569" rIns="68569" bIns="68569" anchor="ctr" anchorCtr="0">
            <a:noAutofit/>
          </a:bodyPr>
          <a:lstStyle/>
          <a:p>
            <a:endParaRPr>
              <a:latin typeface="Arial" panose="020B0604020202020204" pitchFamily="34" charset="0"/>
              <a:cs typeface="Arial" panose="020B0604020202020204" pitchFamily="34" charset="0"/>
            </a:endParaRPr>
          </a:p>
        </p:txBody>
      </p:sp>
      <p:sp>
        <p:nvSpPr>
          <p:cNvPr id="9" name="Google Shape;1699;p21">
            <a:extLst>
              <a:ext uri="{FF2B5EF4-FFF2-40B4-BE49-F238E27FC236}">
                <a16:creationId xmlns:a16="http://schemas.microsoft.com/office/drawing/2014/main" xmlns="" id="{E0678269-3BDB-4A17-A08B-D156269ECF86}"/>
              </a:ext>
            </a:extLst>
          </p:cNvPr>
          <p:cNvSpPr/>
          <p:nvPr/>
        </p:nvSpPr>
        <p:spPr>
          <a:xfrm>
            <a:off x="0" y="2377333"/>
            <a:ext cx="5747657" cy="1456749"/>
          </a:xfrm>
          <a:custGeom>
            <a:avLst/>
            <a:gdLst/>
            <a:ahLst/>
            <a:cxnLst/>
            <a:rect l="l" t="t" r="r" b="b"/>
            <a:pathLst>
              <a:path w="137856" h="41519" extrusionOk="0">
                <a:moveTo>
                  <a:pt x="0" y="1"/>
                </a:moveTo>
                <a:lnTo>
                  <a:pt x="0" y="2376"/>
                </a:lnTo>
                <a:lnTo>
                  <a:pt x="98745" y="2376"/>
                </a:lnTo>
                <a:lnTo>
                  <a:pt x="128767" y="41075"/>
                </a:lnTo>
                <a:lnTo>
                  <a:pt x="129115" y="41518"/>
                </a:lnTo>
                <a:lnTo>
                  <a:pt x="137856" y="41518"/>
                </a:lnTo>
                <a:lnTo>
                  <a:pt x="137856" y="39143"/>
                </a:lnTo>
                <a:lnTo>
                  <a:pt x="130287" y="39143"/>
                </a:lnTo>
                <a:lnTo>
                  <a:pt x="100265" y="476"/>
                </a:lnTo>
                <a:lnTo>
                  <a:pt x="99916" y="1"/>
                </a:lnTo>
                <a:close/>
              </a:path>
            </a:pathLst>
          </a:custGeom>
          <a:solidFill>
            <a:schemeClr val="tx2">
              <a:lumMod val="75000"/>
            </a:schemeClr>
          </a:solidFill>
          <a:ln>
            <a:solidFill>
              <a:schemeClr val="bg1"/>
            </a:solidFill>
          </a:ln>
        </p:spPr>
        <p:txBody>
          <a:bodyPr spcFirstLastPara="1" wrap="square" lIns="68569" tIns="68569" rIns="68569" bIns="68569" anchor="ctr" anchorCtr="0">
            <a:noAutofit/>
          </a:bodyPr>
          <a:lstStyle/>
          <a:p>
            <a:endParaRPr>
              <a:latin typeface="Arial" panose="020B0604020202020204" pitchFamily="34" charset="0"/>
              <a:cs typeface="Arial" panose="020B0604020202020204" pitchFamily="34" charset="0"/>
            </a:endParaRPr>
          </a:p>
        </p:txBody>
      </p:sp>
      <p:pic>
        <p:nvPicPr>
          <p:cNvPr id="2" name="Picture 20"/>
          <p:cNvPicPr>
            <a:picLocks noChangeAspect="1"/>
          </p:cNvPicPr>
          <p:nvPr/>
        </p:nvPicPr>
        <p:blipFill>
          <a:blip r:embed="rId3"/>
          <a:srcRect l="24693" r="24693"/>
          <a:stretch>
            <a:fillRect/>
          </a:stretch>
        </p:blipFill>
        <p:spPr>
          <a:xfrm>
            <a:off x="5753355" y="764032"/>
            <a:ext cx="2901837" cy="3819843"/>
          </a:xfrm>
          <a:prstGeom prst="rect">
            <a:avLst/>
          </a:prstGeom>
        </p:spPr>
      </p:pic>
      <p:sp>
        <p:nvSpPr>
          <p:cNvPr id="3" name="Google Shape;1701;p21">
            <a:extLst>
              <a:ext uri="{FF2B5EF4-FFF2-40B4-BE49-F238E27FC236}">
                <a16:creationId xmlns:a16="http://schemas.microsoft.com/office/drawing/2014/main" xmlns="" id="{9F006795-4D7D-4845-B213-CC3ED9F55B86}"/>
              </a:ext>
            </a:extLst>
          </p:cNvPr>
          <p:cNvSpPr/>
          <p:nvPr/>
        </p:nvSpPr>
        <p:spPr>
          <a:xfrm>
            <a:off x="312234" y="1765723"/>
            <a:ext cx="2827577" cy="1456749"/>
          </a:xfrm>
          <a:prstGeom prst="roundRect">
            <a:avLst>
              <a:gd name="adj" fmla="val 5551"/>
            </a:avLst>
          </a:prstGeom>
          <a:ln/>
        </p:spPr>
        <p:style>
          <a:lnRef idx="1">
            <a:schemeClr val="accent3"/>
          </a:lnRef>
          <a:fillRef idx="1002">
            <a:schemeClr val="dk1"/>
          </a:fillRef>
          <a:effectRef idx="1">
            <a:schemeClr val="accent3"/>
          </a:effectRef>
          <a:fontRef idx="minor">
            <a:schemeClr val="dk1"/>
          </a:fontRef>
        </p:style>
        <p:txBody>
          <a:bodyPr spcFirstLastPara="1" wrap="square" lIns="68569" tIns="68569" rIns="68569" bIns="68569" anchor="ctr" anchorCtr="0">
            <a:noAutofit/>
          </a:bodyPr>
          <a:lstStyle/>
          <a:p>
            <a:pPr algn="ctr"/>
            <a:r>
              <a:rPr lang="en-US" sz="5400" spc="-80" dirty="0" smtClean="0">
                <a:solidFill>
                  <a:schemeClr val="tx2"/>
                </a:solidFill>
                <a:latin typeface="Georgia" pitchFamily="18" charset="0"/>
              </a:rPr>
              <a:t>Problem</a:t>
            </a:r>
          </a:p>
        </p:txBody>
      </p:sp>
      <p:grpSp>
        <p:nvGrpSpPr>
          <p:cNvPr id="10"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11" name="Rectangle 10">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6">
            <a:extLst>
              <a:ext uri="{FF2B5EF4-FFF2-40B4-BE49-F238E27FC236}">
                <a16:creationId xmlns:a16="http://schemas.microsoft.com/office/drawing/2014/main" xmlns="" id="{F5037570-701A-4C3F-83A2-F305DF13C8ED}"/>
              </a:ext>
            </a:extLst>
          </p:cNvPr>
          <p:cNvGrpSpPr/>
          <p:nvPr/>
        </p:nvGrpSpPr>
        <p:grpSpPr>
          <a:xfrm>
            <a:off x="0" y="706872"/>
            <a:ext cx="3263271" cy="2382292"/>
            <a:chOff x="1888907" y="1388642"/>
            <a:chExt cx="4351028" cy="3176390"/>
          </a:xfrm>
        </p:grpSpPr>
        <p:grpSp>
          <p:nvGrpSpPr>
            <p:cNvPr id="4" name="Group 22">
              <a:extLst>
                <a:ext uri="{FF2B5EF4-FFF2-40B4-BE49-F238E27FC236}">
                  <a16:creationId xmlns:a16="http://schemas.microsoft.com/office/drawing/2014/main" xmlns="" id="{A8DD3A73-85AB-40B7-B975-9B35E24ADA72}"/>
                </a:ext>
              </a:extLst>
            </p:cNvPr>
            <p:cNvGrpSpPr/>
            <p:nvPr/>
          </p:nvGrpSpPr>
          <p:grpSpPr>
            <a:xfrm>
              <a:off x="1888907" y="1587066"/>
              <a:ext cx="4351028" cy="2977966"/>
              <a:chOff x="2070182" y="2269325"/>
              <a:chExt cx="4793395" cy="3280736"/>
            </a:xfrm>
          </p:grpSpPr>
          <p:sp>
            <p:nvSpPr>
              <p:cNvPr id="22" name="Rectangle 21">
                <a:extLst>
                  <a:ext uri="{FF2B5EF4-FFF2-40B4-BE49-F238E27FC236}">
                    <a16:creationId xmlns:a16="http://schemas.microsoft.com/office/drawing/2014/main" xmlns="" id="{3FE07407-BB66-44F2-B7E1-934229549BEF}"/>
                  </a:ext>
                </a:extLst>
              </p:cNvPr>
              <p:cNvSpPr/>
              <p:nvPr/>
            </p:nvSpPr>
            <p:spPr>
              <a:xfrm rot="2751331">
                <a:off x="3511466" y="2112408"/>
                <a:ext cx="2333330" cy="4370893"/>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xmlns="" id="{8136493C-2FE2-4075-B4B4-9EB37EC623F6}"/>
                  </a:ext>
                </a:extLst>
              </p:cNvPr>
              <p:cNvSpPr/>
              <p:nvPr/>
            </p:nvSpPr>
            <p:spPr>
              <a:xfrm rot="18971628">
                <a:off x="2070182" y="2269325"/>
                <a:ext cx="4461576" cy="3280736"/>
              </a:xfrm>
              <a:custGeom>
                <a:avLst/>
                <a:gdLst>
                  <a:gd name="connsiteX0" fmla="*/ 3390729 w 4461576"/>
                  <a:gd name="connsiteY0" fmla="*/ 1 h 3280736"/>
                  <a:gd name="connsiteX1" fmla="*/ 4461576 w 4461576"/>
                  <a:gd name="connsiteY1" fmla="*/ 1027129 h 3280736"/>
                  <a:gd name="connsiteX2" fmla="*/ 2299977 w 4461576"/>
                  <a:gd name="connsiteY2" fmla="*/ 3280736 h 3280736"/>
                  <a:gd name="connsiteX3" fmla="*/ 0 w 4461576"/>
                  <a:gd name="connsiteY3" fmla="*/ 1074659 h 3280736"/>
                  <a:gd name="connsiteX4" fmla="*/ 1030784 w 4461576"/>
                  <a:gd name="connsiteY4" fmla="*/ 0 h 3280736"/>
                  <a:gd name="connsiteX5" fmla="*/ 3390729 w 4461576"/>
                  <a:gd name="connsiteY5" fmla="*/ 1 h 328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1576" h="3280736">
                    <a:moveTo>
                      <a:pt x="3390729" y="1"/>
                    </a:moveTo>
                    <a:lnTo>
                      <a:pt x="4461576" y="1027129"/>
                    </a:lnTo>
                    <a:lnTo>
                      <a:pt x="2299977" y="3280736"/>
                    </a:lnTo>
                    <a:lnTo>
                      <a:pt x="0" y="1074659"/>
                    </a:lnTo>
                    <a:lnTo>
                      <a:pt x="1030784" y="0"/>
                    </a:lnTo>
                    <a:lnTo>
                      <a:pt x="3390729" y="1"/>
                    </a:lnTo>
                    <a:close/>
                  </a:path>
                </a:pathLst>
              </a:custGeom>
              <a:ln/>
            </p:spPr>
            <p:style>
              <a:lnRef idx="0">
                <a:schemeClr val="dk1"/>
              </a:lnRef>
              <a:fillRef idx="3">
                <a:schemeClr val="dk1"/>
              </a:fillRef>
              <a:effectRef idx="3">
                <a:schemeClr val="dk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xmlns="" id="{F5E0CDA4-4E47-4722-B55B-7B1BC74EBC3C}"/>
                  </a:ext>
                </a:extLst>
              </p:cNvPr>
              <p:cNvSpPr/>
              <p:nvPr/>
            </p:nvSpPr>
            <p:spPr>
              <a:xfrm rot="18971628">
                <a:off x="2282817" y="2406097"/>
                <a:ext cx="3987397" cy="2932059"/>
              </a:xfrm>
              <a:custGeom>
                <a:avLst/>
                <a:gdLst>
                  <a:gd name="connsiteX0" fmla="*/ 3390729 w 4461576"/>
                  <a:gd name="connsiteY0" fmla="*/ 1 h 3280736"/>
                  <a:gd name="connsiteX1" fmla="*/ 4461576 w 4461576"/>
                  <a:gd name="connsiteY1" fmla="*/ 1027129 h 3280736"/>
                  <a:gd name="connsiteX2" fmla="*/ 2299977 w 4461576"/>
                  <a:gd name="connsiteY2" fmla="*/ 3280736 h 3280736"/>
                  <a:gd name="connsiteX3" fmla="*/ 0 w 4461576"/>
                  <a:gd name="connsiteY3" fmla="*/ 1074659 h 3280736"/>
                  <a:gd name="connsiteX4" fmla="*/ 1030784 w 4461576"/>
                  <a:gd name="connsiteY4" fmla="*/ 0 h 3280736"/>
                  <a:gd name="connsiteX5" fmla="*/ 3390729 w 4461576"/>
                  <a:gd name="connsiteY5" fmla="*/ 1 h 328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1576" h="3280736">
                    <a:moveTo>
                      <a:pt x="3390729" y="1"/>
                    </a:moveTo>
                    <a:lnTo>
                      <a:pt x="4461576" y="1027129"/>
                    </a:lnTo>
                    <a:lnTo>
                      <a:pt x="2299977" y="3280736"/>
                    </a:lnTo>
                    <a:lnTo>
                      <a:pt x="0" y="1074659"/>
                    </a:lnTo>
                    <a:lnTo>
                      <a:pt x="1030784" y="0"/>
                    </a:lnTo>
                    <a:lnTo>
                      <a:pt x="3390729"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xmlns="" id="{4809FABC-860C-47CB-91ED-B3DFFEC2065D}"/>
                  </a:ext>
                </a:extLst>
              </p:cNvPr>
              <p:cNvSpPr/>
              <p:nvPr/>
            </p:nvSpPr>
            <p:spPr>
              <a:xfrm rot="8171628">
                <a:off x="2383270" y="2572005"/>
                <a:ext cx="2359945" cy="1178949"/>
              </a:xfrm>
              <a:custGeom>
                <a:avLst/>
                <a:gdLst>
                  <a:gd name="connsiteX0" fmla="*/ 1130815 w 2359945"/>
                  <a:gd name="connsiteY0" fmla="*/ 0 h 1178949"/>
                  <a:gd name="connsiteX1" fmla="*/ 2359945 w 2359945"/>
                  <a:gd name="connsiteY1" fmla="*/ 1178949 h 1178949"/>
                  <a:gd name="connsiteX2" fmla="*/ 0 w 2359945"/>
                  <a:gd name="connsiteY2" fmla="*/ 1178948 h 1178949"/>
                  <a:gd name="connsiteX3" fmla="*/ 1130815 w 2359945"/>
                  <a:gd name="connsiteY3" fmla="*/ 0 h 1178949"/>
                </a:gdLst>
                <a:ahLst/>
                <a:cxnLst>
                  <a:cxn ang="0">
                    <a:pos x="connsiteX0" y="connsiteY0"/>
                  </a:cxn>
                  <a:cxn ang="0">
                    <a:pos x="connsiteX1" y="connsiteY1"/>
                  </a:cxn>
                  <a:cxn ang="0">
                    <a:pos x="connsiteX2" y="connsiteY2"/>
                  </a:cxn>
                  <a:cxn ang="0">
                    <a:pos x="connsiteX3" y="connsiteY3"/>
                  </a:cxn>
                </a:cxnLst>
                <a:rect l="l" t="t" r="r" b="b"/>
                <a:pathLst>
                  <a:path w="2359945" h="1178949">
                    <a:moveTo>
                      <a:pt x="1130815" y="0"/>
                    </a:moveTo>
                    <a:lnTo>
                      <a:pt x="2359945" y="1178949"/>
                    </a:lnTo>
                    <a:lnTo>
                      <a:pt x="0" y="1178948"/>
                    </a:lnTo>
                    <a:lnTo>
                      <a:pt x="1130815" y="0"/>
                    </a:lnTo>
                    <a:close/>
                  </a:path>
                </a:pathLst>
              </a:custGeom>
              <a:ln/>
            </p:spPr>
            <p:style>
              <a:lnRef idx="0">
                <a:schemeClr val="dk1"/>
              </a:lnRef>
              <a:fillRef idx="3">
                <a:schemeClr val="dk1"/>
              </a:fillRef>
              <a:effectRef idx="3">
                <a:schemeClr val="dk1"/>
              </a:effectRef>
              <a:fontRef idx="minor">
                <a:schemeClr val="lt1"/>
              </a:fontRef>
            </p:style>
            <p:txBody>
              <a:bodyPr wrap="square" rtlCol="0" anchor="ctr">
                <a:noAutofit/>
              </a:bodyPr>
              <a:lstStyle/>
              <a:p>
                <a:pPr algn="ctr"/>
                <a:endParaRPr lang="en-US"/>
              </a:p>
            </p:txBody>
          </p:sp>
        </p:grpSp>
        <p:sp>
          <p:nvSpPr>
            <p:cNvPr id="24" name="TextBox 23">
              <a:extLst>
                <a:ext uri="{FF2B5EF4-FFF2-40B4-BE49-F238E27FC236}">
                  <a16:creationId xmlns:a16="http://schemas.microsoft.com/office/drawing/2014/main" xmlns="" id="{D470212A-81E5-4531-8A48-435675BDC698}"/>
                </a:ext>
              </a:extLst>
            </p:cNvPr>
            <p:cNvSpPr txBox="1"/>
            <p:nvPr/>
          </p:nvSpPr>
          <p:spPr>
            <a:xfrm>
              <a:off x="3617260" y="1775012"/>
              <a:ext cx="1200962" cy="410369"/>
            </a:xfrm>
            <a:prstGeom prst="rect">
              <a:avLst/>
            </a:prstGeom>
            <a:noFill/>
          </p:spPr>
          <p:txBody>
            <a:bodyPr wrap="square" rtlCol="0">
              <a:spAutoFit/>
            </a:bodyPr>
            <a:lstStyle/>
            <a:p>
              <a:endParaRPr lang="en-US" b="1" dirty="0">
                <a:latin typeface="Georgia" panose="02040502050405020303" pitchFamily="18" charset="0"/>
              </a:endParaRPr>
            </a:p>
          </p:txBody>
        </p:sp>
        <p:sp>
          <p:nvSpPr>
            <p:cNvPr id="25" name="TextBox 24">
              <a:extLst>
                <a:ext uri="{FF2B5EF4-FFF2-40B4-BE49-F238E27FC236}">
                  <a16:creationId xmlns:a16="http://schemas.microsoft.com/office/drawing/2014/main" xmlns="" id="{5A801817-C010-409F-AEEC-3AA2538B6CE0}"/>
                </a:ext>
              </a:extLst>
            </p:cNvPr>
            <p:cNvSpPr txBox="1"/>
            <p:nvPr/>
          </p:nvSpPr>
          <p:spPr>
            <a:xfrm>
              <a:off x="2125218" y="3073230"/>
              <a:ext cx="2900872" cy="410369"/>
            </a:xfrm>
            <a:prstGeom prst="rect">
              <a:avLst/>
            </a:prstGeom>
            <a:noFill/>
          </p:spPr>
          <p:txBody>
            <a:bodyPr wrap="square" lIns="0" tIns="0" rIns="0" bIns="0" rtlCol="0">
              <a:spAutoFit/>
            </a:bodyPr>
            <a:lstStyle/>
            <a:p>
              <a:pPr algn="ctr">
                <a:spcBef>
                  <a:spcPts val="450"/>
                </a:spcBef>
              </a:pPr>
              <a:r>
                <a:rPr lang="en-GB" sz="2000" dirty="0" smtClean="0">
                  <a:latin typeface="Georgia" pitchFamily="18" charset="0"/>
                </a:rPr>
                <a:t>Nikhil Roeewal</a:t>
              </a:r>
              <a:endParaRPr lang="en-US" sz="2000" dirty="0">
                <a:latin typeface="Georgia" pitchFamily="18" charset="0"/>
              </a:endParaRPr>
            </a:p>
          </p:txBody>
        </p:sp>
        <p:sp>
          <p:nvSpPr>
            <p:cNvPr id="26" name="TextBox 25">
              <a:extLst>
                <a:ext uri="{FF2B5EF4-FFF2-40B4-BE49-F238E27FC236}">
                  <a16:creationId xmlns:a16="http://schemas.microsoft.com/office/drawing/2014/main" xmlns="" id="{55B0EA4D-09DA-4CF5-A758-C43FD7EBD4F2}"/>
                </a:ext>
              </a:extLst>
            </p:cNvPr>
            <p:cNvSpPr txBox="1"/>
            <p:nvPr/>
          </p:nvSpPr>
          <p:spPr>
            <a:xfrm>
              <a:off x="2164262" y="1388642"/>
              <a:ext cx="823203" cy="553997"/>
            </a:xfrm>
            <a:prstGeom prst="rect">
              <a:avLst/>
            </a:prstGeom>
            <a:noFill/>
          </p:spPr>
          <p:txBody>
            <a:bodyPr wrap="square" rtlCol="0">
              <a:spAutoFit/>
            </a:bodyPr>
            <a:lstStyle/>
            <a:p>
              <a:pPr algn="ctr"/>
              <a:endParaRPr lang="en-US" sz="2100" dirty="0">
                <a:solidFill>
                  <a:schemeClr val="bg1"/>
                </a:solidFill>
                <a:latin typeface="Georgia Pro" panose="02040802050405020203" pitchFamily="18" charset="0"/>
              </a:endParaRPr>
            </a:p>
          </p:txBody>
        </p:sp>
      </p:grpSp>
      <p:grpSp>
        <p:nvGrpSpPr>
          <p:cNvPr id="5" name="Group 27">
            <a:extLst>
              <a:ext uri="{FF2B5EF4-FFF2-40B4-BE49-F238E27FC236}">
                <a16:creationId xmlns:a16="http://schemas.microsoft.com/office/drawing/2014/main" xmlns="" id="{107C98ED-6D69-4460-A219-4AD5DA53A44E}"/>
              </a:ext>
            </a:extLst>
          </p:cNvPr>
          <p:cNvGrpSpPr/>
          <p:nvPr/>
        </p:nvGrpSpPr>
        <p:grpSpPr>
          <a:xfrm>
            <a:off x="3119022" y="674215"/>
            <a:ext cx="3037374" cy="2382293"/>
            <a:chOff x="1888907" y="1388642"/>
            <a:chExt cx="4049832" cy="3176391"/>
          </a:xfrm>
        </p:grpSpPr>
        <p:grpSp>
          <p:nvGrpSpPr>
            <p:cNvPr id="6" name="Group 28">
              <a:extLst>
                <a:ext uri="{FF2B5EF4-FFF2-40B4-BE49-F238E27FC236}">
                  <a16:creationId xmlns:a16="http://schemas.microsoft.com/office/drawing/2014/main" xmlns="" id="{D09FA2CB-A71B-4594-83C2-0736F6E99B4D}"/>
                </a:ext>
              </a:extLst>
            </p:cNvPr>
            <p:cNvGrpSpPr/>
            <p:nvPr/>
          </p:nvGrpSpPr>
          <p:grpSpPr>
            <a:xfrm>
              <a:off x="1888907" y="1587066"/>
              <a:ext cx="4049832" cy="2977967"/>
              <a:chOff x="2070182" y="2269325"/>
              <a:chExt cx="4461576" cy="3280736"/>
            </a:xfrm>
          </p:grpSpPr>
          <p:sp>
            <p:nvSpPr>
              <p:cNvPr id="35" name="Freeform: Shape 34">
                <a:extLst>
                  <a:ext uri="{FF2B5EF4-FFF2-40B4-BE49-F238E27FC236}">
                    <a16:creationId xmlns:a16="http://schemas.microsoft.com/office/drawing/2014/main" xmlns="" id="{576DF6C1-07F6-4BC9-AC9A-29403209A4DC}"/>
                  </a:ext>
                </a:extLst>
              </p:cNvPr>
              <p:cNvSpPr/>
              <p:nvPr/>
            </p:nvSpPr>
            <p:spPr>
              <a:xfrm rot="18971628">
                <a:off x="2070182" y="2269325"/>
                <a:ext cx="4461576" cy="3280736"/>
              </a:xfrm>
              <a:custGeom>
                <a:avLst/>
                <a:gdLst>
                  <a:gd name="connsiteX0" fmla="*/ 3390729 w 4461576"/>
                  <a:gd name="connsiteY0" fmla="*/ 1 h 3280736"/>
                  <a:gd name="connsiteX1" fmla="*/ 4461576 w 4461576"/>
                  <a:gd name="connsiteY1" fmla="*/ 1027129 h 3280736"/>
                  <a:gd name="connsiteX2" fmla="*/ 2299977 w 4461576"/>
                  <a:gd name="connsiteY2" fmla="*/ 3280736 h 3280736"/>
                  <a:gd name="connsiteX3" fmla="*/ 0 w 4461576"/>
                  <a:gd name="connsiteY3" fmla="*/ 1074659 h 3280736"/>
                  <a:gd name="connsiteX4" fmla="*/ 1030784 w 4461576"/>
                  <a:gd name="connsiteY4" fmla="*/ 0 h 3280736"/>
                  <a:gd name="connsiteX5" fmla="*/ 3390729 w 4461576"/>
                  <a:gd name="connsiteY5" fmla="*/ 1 h 328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1576" h="3280736">
                    <a:moveTo>
                      <a:pt x="3390729" y="1"/>
                    </a:moveTo>
                    <a:lnTo>
                      <a:pt x="4461576" y="1027129"/>
                    </a:lnTo>
                    <a:lnTo>
                      <a:pt x="2299977" y="3280736"/>
                    </a:lnTo>
                    <a:lnTo>
                      <a:pt x="0" y="1074659"/>
                    </a:lnTo>
                    <a:lnTo>
                      <a:pt x="1030784" y="0"/>
                    </a:lnTo>
                    <a:lnTo>
                      <a:pt x="3390729" y="1"/>
                    </a:lnTo>
                    <a:close/>
                  </a:path>
                </a:pathLst>
              </a:custGeom>
              <a:ln/>
            </p:spPr>
            <p:style>
              <a:lnRef idx="0">
                <a:schemeClr val="accent4"/>
              </a:lnRef>
              <a:fillRef idx="3">
                <a:schemeClr val="accent4"/>
              </a:fillRef>
              <a:effectRef idx="3">
                <a:schemeClr val="accent4"/>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xmlns="" id="{2984316C-79D5-477B-BE5E-585823FBCA64}"/>
                  </a:ext>
                </a:extLst>
              </p:cNvPr>
              <p:cNvSpPr/>
              <p:nvPr/>
            </p:nvSpPr>
            <p:spPr>
              <a:xfrm rot="18971628">
                <a:off x="2282817" y="2406096"/>
                <a:ext cx="3987398" cy="2932059"/>
              </a:xfrm>
              <a:custGeom>
                <a:avLst/>
                <a:gdLst>
                  <a:gd name="connsiteX0" fmla="*/ 3390729 w 4461576"/>
                  <a:gd name="connsiteY0" fmla="*/ 1 h 3280736"/>
                  <a:gd name="connsiteX1" fmla="*/ 4461576 w 4461576"/>
                  <a:gd name="connsiteY1" fmla="*/ 1027129 h 3280736"/>
                  <a:gd name="connsiteX2" fmla="*/ 2299977 w 4461576"/>
                  <a:gd name="connsiteY2" fmla="*/ 3280736 h 3280736"/>
                  <a:gd name="connsiteX3" fmla="*/ 0 w 4461576"/>
                  <a:gd name="connsiteY3" fmla="*/ 1074659 h 3280736"/>
                  <a:gd name="connsiteX4" fmla="*/ 1030784 w 4461576"/>
                  <a:gd name="connsiteY4" fmla="*/ 0 h 3280736"/>
                  <a:gd name="connsiteX5" fmla="*/ 3390729 w 4461576"/>
                  <a:gd name="connsiteY5" fmla="*/ 1 h 328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1576" h="3280736">
                    <a:moveTo>
                      <a:pt x="3390729" y="1"/>
                    </a:moveTo>
                    <a:lnTo>
                      <a:pt x="4461576" y="1027129"/>
                    </a:lnTo>
                    <a:lnTo>
                      <a:pt x="2299977" y="3280736"/>
                    </a:lnTo>
                    <a:lnTo>
                      <a:pt x="0" y="1074659"/>
                    </a:lnTo>
                    <a:lnTo>
                      <a:pt x="1030784" y="0"/>
                    </a:lnTo>
                    <a:lnTo>
                      <a:pt x="3390729"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xmlns="" id="{30864210-E4B9-470F-829E-44F5AFDF260E}"/>
                  </a:ext>
                </a:extLst>
              </p:cNvPr>
              <p:cNvSpPr/>
              <p:nvPr/>
            </p:nvSpPr>
            <p:spPr>
              <a:xfrm rot="8171628">
                <a:off x="2383270" y="2572005"/>
                <a:ext cx="2359945" cy="1178949"/>
              </a:xfrm>
              <a:custGeom>
                <a:avLst/>
                <a:gdLst>
                  <a:gd name="connsiteX0" fmla="*/ 1130815 w 2359945"/>
                  <a:gd name="connsiteY0" fmla="*/ 0 h 1178949"/>
                  <a:gd name="connsiteX1" fmla="*/ 2359945 w 2359945"/>
                  <a:gd name="connsiteY1" fmla="*/ 1178949 h 1178949"/>
                  <a:gd name="connsiteX2" fmla="*/ 0 w 2359945"/>
                  <a:gd name="connsiteY2" fmla="*/ 1178948 h 1178949"/>
                  <a:gd name="connsiteX3" fmla="*/ 1130815 w 2359945"/>
                  <a:gd name="connsiteY3" fmla="*/ 0 h 1178949"/>
                </a:gdLst>
                <a:ahLst/>
                <a:cxnLst>
                  <a:cxn ang="0">
                    <a:pos x="connsiteX0" y="connsiteY0"/>
                  </a:cxn>
                  <a:cxn ang="0">
                    <a:pos x="connsiteX1" y="connsiteY1"/>
                  </a:cxn>
                  <a:cxn ang="0">
                    <a:pos x="connsiteX2" y="connsiteY2"/>
                  </a:cxn>
                  <a:cxn ang="0">
                    <a:pos x="connsiteX3" y="connsiteY3"/>
                  </a:cxn>
                </a:cxnLst>
                <a:rect l="l" t="t" r="r" b="b"/>
                <a:pathLst>
                  <a:path w="2359945" h="1178949">
                    <a:moveTo>
                      <a:pt x="1130815" y="0"/>
                    </a:moveTo>
                    <a:lnTo>
                      <a:pt x="2359945" y="1178949"/>
                    </a:lnTo>
                    <a:lnTo>
                      <a:pt x="0" y="1178948"/>
                    </a:lnTo>
                    <a:lnTo>
                      <a:pt x="1130815" y="0"/>
                    </a:lnTo>
                    <a:close/>
                  </a:path>
                </a:pathLst>
              </a:custGeom>
              <a:ln/>
            </p:spPr>
            <p:style>
              <a:lnRef idx="0">
                <a:schemeClr val="accent4"/>
              </a:lnRef>
              <a:fillRef idx="3">
                <a:schemeClr val="accent4"/>
              </a:fillRef>
              <a:effectRef idx="3">
                <a:schemeClr val="accent4"/>
              </a:effectRef>
              <a:fontRef idx="minor">
                <a:schemeClr val="lt1"/>
              </a:fontRef>
            </p:style>
            <p:txBody>
              <a:bodyPr wrap="square" rtlCol="0" anchor="ctr">
                <a:noAutofit/>
              </a:bodyPr>
              <a:lstStyle/>
              <a:p>
                <a:pPr algn="ctr"/>
                <a:endParaRPr lang="en-US"/>
              </a:p>
            </p:txBody>
          </p:sp>
        </p:grpSp>
        <p:sp>
          <p:nvSpPr>
            <p:cNvPr id="30" name="TextBox 29">
              <a:extLst>
                <a:ext uri="{FF2B5EF4-FFF2-40B4-BE49-F238E27FC236}">
                  <a16:creationId xmlns:a16="http://schemas.microsoft.com/office/drawing/2014/main" xmlns="" id="{3DFC0242-AB42-4620-9086-936D6D4B92F7}"/>
                </a:ext>
              </a:extLst>
            </p:cNvPr>
            <p:cNvSpPr txBox="1"/>
            <p:nvPr/>
          </p:nvSpPr>
          <p:spPr>
            <a:xfrm>
              <a:off x="3617260" y="1775012"/>
              <a:ext cx="1200963" cy="410369"/>
            </a:xfrm>
            <a:prstGeom prst="rect">
              <a:avLst/>
            </a:prstGeom>
            <a:noFill/>
          </p:spPr>
          <p:txBody>
            <a:bodyPr wrap="square" rtlCol="0">
              <a:spAutoFit/>
            </a:bodyPr>
            <a:lstStyle/>
            <a:p>
              <a:endParaRPr lang="en-US" b="1" dirty="0">
                <a:latin typeface="Georgia" panose="02040502050405020303" pitchFamily="18" charset="0"/>
              </a:endParaRPr>
            </a:p>
          </p:txBody>
        </p:sp>
        <p:sp>
          <p:nvSpPr>
            <p:cNvPr id="31" name="TextBox 30">
              <a:extLst>
                <a:ext uri="{FF2B5EF4-FFF2-40B4-BE49-F238E27FC236}">
                  <a16:creationId xmlns:a16="http://schemas.microsoft.com/office/drawing/2014/main" xmlns="" id="{7012C398-D496-47F2-B28A-114AF144BA4B}"/>
                </a:ext>
              </a:extLst>
            </p:cNvPr>
            <p:cNvSpPr txBox="1"/>
            <p:nvPr/>
          </p:nvSpPr>
          <p:spPr>
            <a:xfrm>
              <a:off x="2244154" y="3122850"/>
              <a:ext cx="2598057" cy="410369"/>
            </a:xfrm>
            <a:prstGeom prst="rect">
              <a:avLst/>
            </a:prstGeom>
            <a:noFill/>
          </p:spPr>
          <p:txBody>
            <a:bodyPr wrap="square" lIns="0" tIns="0" rIns="0" bIns="0" rtlCol="0">
              <a:spAutoFit/>
            </a:bodyPr>
            <a:lstStyle/>
            <a:p>
              <a:pPr algn="ctr">
                <a:spcBef>
                  <a:spcPts val="450"/>
                </a:spcBef>
              </a:pPr>
              <a:r>
                <a:rPr lang="en-GB" sz="2000" dirty="0" smtClean="0">
                  <a:latin typeface="Georgia" pitchFamily="18" charset="0"/>
                </a:rPr>
                <a:t>Zayeem Ahmed</a:t>
              </a:r>
              <a:endParaRPr lang="en-US" sz="2000" dirty="0">
                <a:latin typeface="Georgia" pitchFamily="18" charset="0"/>
              </a:endParaRPr>
            </a:p>
          </p:txBody>
        </p:sp>
        <p:sp>
          <p:nvSpPr>
            <p:cNvPr id="32" name="TextBox 31">
              <a:extLst>
                <a:ext uri="{FF2B5EF4-FFF2-40B4-BE49-F238E27FC236}">
                  <a16:creationId xmlns:a16="http://schemas.microsoft.com/office/drawing/2014/main" xmlns="" id="{CABEC4D3-B0BC-450F-A9F3-735B04F36DB4}"/>
                </a:ext>
              </a:extLst>
            </p:cNvPr>
            <p:cNvSpPr txBox="1"/>
            <p:nvPr/>
          </p:nvSpPr>
          <p:spPr>
            <a:xfrm>
              <a:off x="2164262" y="1388642"/>
              <a:ext cx="823203" cy="553997"/>
            </a:xfrm>
            <a:prstGeom prst="rect">
              <a:avLst/>
            </a:prstGeom>
            <a:noFill/>
          </p:spPr>
          <p:txBody>
            <a:bodyPr wrap="square" rtlCol="0">
              <a:spAutoFit/>
            </a:bodyPr>
            <a:lstStyle/>
            <a:p>
              <a:pPr algn="ctr"/>
              <a:endParaRPr lang="en-US" sz="2100" dirty="0">
                <a:solidFill>
                  <a:schemeClr val="bg1"/>
                </a:solidFill>
                <a:latin typeface="Georgia Pro" panose="02040802050405020203" pitchFamily="18" charset="0"/>
              </a:endParaRPr>
            </a:p>
          </p:txBody>
        </p:sp>
      </p:grpSp>
      <p:grpSp>
        <p:nvGrpSpPr>
          <p:cNvPr id="7" name="Group 39">
            <a:extLst>
              <a:ext uri="{FF2B5EF4-FFF2-40B4-BE49-F238E27FC236}">
                <a16:creationId xmlns:a16="http://schemas.microsoft.com/office/drawing/2014/main" xmlns="" id="{028FDDD9-880A-4A09-A587-5A77C6422B7B}"/>
              </a:ext>
            </a:extLst>
          </p:cNvPr>
          <p:cNvGrpSpPr/>
          <p:nvPr/>
        </p:nvGrpSpPr>
        <p:grpSpPr>
          <a:xfrm>
            <a:off x="5925418" y="674215"/>
            <a:ext cx="3037374" cy="2382293"/>
            <a:chOff x="1888907" y="1388642"/>
            <a:chExt cx="4049832" cy="3176391"/>
          </a:xfrm>
        </p:grpSpPr>
        <p:grpSp>
          <p:nvGrpSpPr>
            <p:cNvPr id="8" name="Group 40">
              <a:extLst>
                <a:ext uri="{FF2B5EF4-FFF2-40B4-BE49-F238E27FC236}">
                  <a16:creationId xmlns:a16="http://schemas.microsoft.com/office/drawing/2014/main" xmlns="" id="{9D8A78E0-10E9-4A2C-AAAC-0FB9437B600B}"/>
                </a:ext>
              </a:extLst>
            </p:cNvPr>
            <p:cNvGrpSpPr/>
            <p:nvPr/>
          </p:nvGrpSpPr>
          <p:grpSpPr>
            <a:xfrm>
              <a:off x="1888907" y="1587066"/>
              <a:ext cx="4049832" cy="2977967"/>
              <a:chOff x="2070182" y="2269325"/>
              <a:chExt cx="4461576" cy="3280736"/>
            </a:xfrm>
          </p:grpSpPr>
          <p:sp>
            <p:nvSpPr>
              <p:cNvPr id="47" name="Freeform: Shape 46">
                <a:extLst>
                  <a:ext uri="{FF2B5EF4-FFF2-40B4-BE49-F238E27FC236}">
                    <a16:creationId xmlns:a16="http://schemas.microsoft.com/office/drawing/2014/main" xmlns="" id="{4AD65B02-80F8-49A7-900F-6D7C9C62BA23}"/>
                  </a:ext>
                </a:extLst>
              </p:cNvPr>
              <p:cNvSpPr/>
              <p:nvPr/>
            </p:nvSpPr>
            <p:spPr>
              <a:xfrm rot="18971628">
                <a:off x="2070182" y="2269325"/>
                <a:ext cx="4461576" cy="3280736"/>
              </a:xfrm>
              <a:custGeom>
                <a:avLst/>
                <a:gdLst>
                  <a:gd name="connsiteX0" fmla="*/ 3390729 w 4461576"/>
                  <a:gd name="connsiteY0" fmla="*/ 1 h 3280736"/>
                  <a:gd name="connsiteX1" fmla="*/ 4461576 w 4461576"/>
                  <a:gd name="connsiteY1" fmla="*/ 1027129 h 3280736"/>
                  <a:gd name="connsiteX2" fmla="*/ 2299977 w 4461576"/>
                  <a:gd name="connsiteY2" fmla="*/ 3280736 h 3280736"/>
                  <a:gd name="connsiteX3" fmla="*/ 0 w 4461576"/>
                  <a:gd name="connsiteY3" fmla="*/ 1074659 h 3280736"/>
                  <a:gd name="connsiteX4" fmla="*/ 1030784 w 4461576"/>
                  <a:gd name="connsiteY4" fmla="*/ 0 h 3280736"/>
                  <a:gd name="connsiteX5" fmla="*/ 3390729 w 4461576"/>
                  <a:gd name="connsiteY5" fmla="*/ 1 h 328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1576" h="3280736">
                    <a:moveTo>
                      <a:pt x="3390729" y="1"/>
                    </a:moveTo>
                    <a:lnTo>
                      <a:pt x="4461576" y="1027129"/>
                    </a:lnTo>
                    <a:lnTo>
                      <a:pt x="2299977" y="3280736"/>
                    </a:lnTo>
                    <a:lnTo>
                      <a:pt x="0" y="1074659"/>
                    </a:lnTo>
                    <a:lnTo>
                      <a:pt x="1030784" y="0"/>
                    </a:lnTo>
                    <a:lnTo>
                      <a:pt x="3390729" y="1"/>
                    </a:lnTo>
                    <a:close/>
                  </a:path>
                </a:pathLst>
              </a:custGeom>
              <a:ln/>
            </p:spPr>
            <p:style>
              <a:lnRef idx="0">
                <a:schemeClr val="accent5"/>
              </a:lnRef>
              <a:fillRef idx="3">
                <a:schemeClr val="accent5"/>
              </a:fillRef>
              <a:effectRef idx="3">
                <a:schemeClr val="accent5"/>
              </a:effectRef>
              <a:fontRef idx="minor">
                <a:schemeClr val="lt1"/>
              </a:fontRef>
            </p:style>
            <p:txBody>
              <a:bodyPr wrap="square" rtlCol="0" anchor="ctr">
                <a:noAutofit/>
              </a:bodyPr>
              <a:lstStyle/>
              <a:p>
                <a:pPr algn="ctr"/>
                <a:endParaRPr lang="en-US"/>
              </a:p>
            </p:txBody>
          </p:sp>
          <p:sp>
            <p:nvSpPr>
              <p:cNvPr id="48" name="Freeform: Shape 47">
                <a:extLst>
                  <a:ext uri="{FF2B5EF4-FFF2-40B4-BE49-F238E27FC236}">
                    <a16:creationId xmlns:a16="http://schemas.microsoft.com/office/drawing/2014/main" xmlns="" id="{B51A30C8-6174-4F9C-BB25-B8060440A335}"/>
                  </a:ext>
                </a:extLst>
              </p:cNvPr>
              <p:cNvSpPr/>
              <p:nvPr/>
            </p:nvSpPr>
            <p:spPr>
              <a:xfrm rot="18971628">
                <a:off x="2282817" y="2406097"/>
                <a:ext cx="3987398" cy="2932059"/>
              </a:xfrm>
              <a:custGeom>
                <a:avLst/>
                <a:gdLst>
                  <a:gd name="connsiteX0" fmla="*/ 3390729 w 4461576"/>
                  <a:gd name="connsiteY0" fmla="*/ 1 h 3280736"/>
                  <a:gd name="connsiteX1" fmla="*/ 4461576 w 4461576"/>
                  <a:gd name="connsiteY1" fmla="*/ 1027129 h 3280736"/>
                  <a:gd name="connsiteX2" fmla="*/ 2299977 w 4461576"/>
                  <a:gd name="connsiteY2" fmla="*/ 3280736 h 3280736"/>
                  <a:gd name="connsiteX3" fmla="*/ 0 w 4461576"/>
                  <a:gd name="connsiteY3" fmla="*/ 1074659 h 3280736"/>
                  <a:gd name="connsiteX4" fmla="*/ 1030784 w 4461576"/>
                  <a:gd name="connsiteY4" fmla="*/ 0 h 3280736"/>
                  <a:gd name="connsiteX5" fmla="*/ 3390729 w 4461576"/>
                  <a:gd name="connsiteY5" fmla="*/ 1 h 328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1576" h="3280736">
                    <a:moveTo>
                      <a:pt x="3390729" y="1"/>
                    </a:moveTo>
                    <a:lnTo>
                      <a:pt x="4461576" y="1027129"/>
                    </a:lnTo>
                    <a:lnTo>
                      <a:pt x="2299977" y="3280736"/>
                    </a:lnTo>
                    <a:lnTo>
                      <a:pt x="0" y="1074659"/>
                    </a:lnTo>
                    <a:lnTo>
                      <a:pt x="1030784" y="0"/>
                    </a:lnTo>
                    <a:lnTo>
                      <a:pt x="3390729"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xmlns="" id="{6B7CE257-E5B0-48CB-BBF1-5F5BFAD0F120}"/>
                  </a:ext>
                </a:extLst>
              </p:cNvPr>
              <p:cNvSpPr/>
              <p:nvPr/>
            </p:nvSpPr>
            <p:spPr>
              <a:xfrm rot="8171628">
                <a:off x="2383270" y="2572005"/>
                <a:ext cx="2359945" cy="1178949"/>
              </a:xfrm>
              <a:custGeom>
                <a:avLst/>
                <a:gdLst>
                  <a:gd name="connsiteX0" fmla="*/ 1130815 w 2359945"/>
                  <a:gd name="connsiteY0" fmla="*/ 0 h 1178949"/>
                  <a:gd name="connsiteX1" fmla="*/ 2359945 w 2359945"/>
                  <a:gd name="connsiteY1" fmla="*/ 1178949 h 1178949"/>
                  <a:gd name="connsiteX2" fmla="*/ 0 w 2359945"/>
                  <a:gd name="connsiteY2" fmla="*/ 1178948 h 1178949"/>
                  <a:gd name="connsiteX3" fmla="*/ 1130815 w 2359945"/>
                  <a:gd name="connsiteY3" fmla="*/ 0 h 1178949"/>
                </a:gdLst>
                <a:ahLst/>
                <a:cxnLst>
                  <a:cxn ang="0">
                    <a:pos x="connsiteX0" y="connsiteY0"/>
                  </a:cxn>
                  <a:cxn ang="0">
                    <a:pos x="connsiteX1" y="connsiteY1"/>
                  </a:cxn>
                  <a:cxn ang="0">
                    <a:pos x="connsiteX2" y="connsiteY2"/>
                  </a:cxn>
                  <a:cxn ang="0">
                    <a:pos x="connsiteX3" y="connsiteY3"/>
                  </a:cxn>
                </a:cxnLst>
                <a:rect l="l" t="t" r="r" b="b"/>
                <a:pathLst>
                  <a:path w="2359945" h="1178949">
                    <a:moveTo>
                      <a:pt x="1130815" y="0"/>
                    </a:moveTo>
                    <a:lnTo>
                      <a:pt x="2359945" y="1178949"/>
                    </a:lnTo>
                    <a:lnTo>
                      <a:pt x="0" y="1178948"/>
                    </a:lnTo>
                    <a:lnTo>
                      <a:pt x="1130815" y="0"/>
                    </a:lnTo>
                    <a:close/>
                  </a:path>
                </a:pathLst>
              </a:custGeom>
              <a:ln/>
            </p:spPr>
            <p:style>
              <a:lnRef idx="0">
                <a:schemeClr val="accent5"/>
              </a:lnRef>
              <a:fillRef idx="3">
                <a:schemeClr val="accent5"/>
              </a:fillRef>
              <a:effectRef idx="3">
                <a:schemeClr val="accent5"/>
              </a:effectRef>
              <a:fontRef idx="minor">
                <a:schemeClr val="lt1"/>
              </a:fontRef>
            </p:style>
            <p:txBody>
              <a:bodyPr wrap="square" rtlCol="0" anchor="ctr">
                <a:noAutofit/>
              </a:bodyPr>
              <a:lstStyle/>
              <a:p>
                <a:pPr algn="ctr"/>
                <a:endParaRPr lang="en-US"/>
              </a:p>
            </p:txBody>
          </p:sp>
        </p:grpSp>
        <p:sp>
          <p:nvSpPr>
            <p:cNvPr id="42" name="TextBox 41">
              <a:extLst>
                <a:ext uri="{FF2B5EF4-FFF2-40B4-BE49-F238E27FC236}">
                  <a16:creationId xmlns:a16="http://schemas.microsoft.com/office/drawing/2014/main" xmlns="" id="{862F82D6-F4DD-4E3E-BB94-0C72EE58C55F}"/>
                </a:ext>
              </a:extLst>
            </p:cNvPr>
            <p:cNvSpPr txBox="1"/>
            <p:nvPr/>
          </p:nvSpPr>
          <p:spPr>
            <a:xfrm>
              <a:off x="3617258" y="1775012"/>
              <a:ext cx="1200963" cy="410369"/>
            </a:xfrm>
            <a:prstGeom prst="rect">
              <a:avLst/>
            </a:prstGeom>
            <a:noFill/>
          </p:spPr>
          <p:txBody>
            <a:bodyPr wrap="square" rtlCol="0">
              <a:spAutoFit/>
            </a:bodyPr>
            <a:lstStyle/>
            <a:p>
              <a:endParaRPr lang="en-US" b="1" dirty="0">
                <a:latin typeface="Georgia" panose="02040502050405020303" pitchFamily="18" charset="0"/>
              </a:endParaRPr>
            </a:p>
          </p:txBody>
        </p:sp>
        <p:sp>
          <p:nvSpPr>
            <p:cNvPr id="43" name="TextBox 42">
              <a:extLst>
                <a:ext uri="{FF2B5EF4-FFF2-40B4-BE49-F238E27FC236}">
                  <a16:creationId xmlns:a16="http://schemas.microsoft.com/office/drawing/2014/main" xmlns="" id="{3423DBAD-E148-46BE-93E9-40B5350FCC83}"/>
                </a:ext>
              </a:extLst>
            </p:cNvPr>
            <p:cNvSpPr txBox="1"/>
            <p:nvPr/>
          </p:nvSpPr>
          <p:spPr>
            <a:xfrm>
              <a:off x="2203435" y="2977705"/>
              <a:ext cx="2931885" cy="906231"/>
            </a:xfrm>
            <a:prstGeom prst="rect">
              <a:avLst/>
            </a:prstGeom>
            <a:noFill/>
          </p:spPr>
          <p:txBody>
            <a:bodyPr wrap="square" lIns="0" tIns="0" rIns="0" bIns="0" rtlCol="0">
              <a:spAutoFit/>
            </a:bodyPr>
            <a:lstStyle/>
            <a:p>
              <a:pPr algn="ctr">
                <a:spcBef>
                  <a:spcPts val="450"/>
                </a:spcBef>
              </a:pPr>
              <a:r>
                <a:rPr lang="en-GB" sz="2000" dirty="0" smtClean="0">
                  <a:latin typeface="Georgia" pitchFamily="18" charset="0"/>
                </a:rPr>
                <a:t>Sumanta </a:t>
              </a:r>
            </a:p>
            <a:p>
              <a:pPr algn="ctr">
                <a:spcBef>
                  <a:spcPts val="450"/>
                </a:spcBef>
              </a:pPr>
              <a:r>
                <a:rPr lang="en-GB" sz="2000" dirty="0" smtClean="0">
                  <a:latin typeface="Georgia" pitchFamily="18" charset="0"/>
                </a:rPr>
                <a:t>Banerjee</a:t>
              </a:r>
              <a:endParaRPr lang="en-US" sz="2000" dirty="0">
                <a:latin typeface="Georgia" pitchFamily="18" charset="0"/>
              </a:endParaRPr>
            </a:p>
          </p:txBody>
        </p:sp>
        <p:sp>
          <p:nvSpPr>
            <p:cNvPr id="44" name="TextBox 43">
              <a:extLst>
                <a:ext uri="{FF2B5EF4-FFF2-40B4-BE49-F238E27FC236}">
                  <a16:creationId xmlns:a16="http://schemas.microsoft.com/office/drawing/2014/main" xmlns="" id="{C3536A54-77C2-4331-ABA2-FB4B658CEF49}"/>
                </a:ext>
              </a:extLst>
            </p:cNvPr>
            <p:cNvSpPr txBox="1"/>
            <p:nvPr/>
          </p:nvSpPr>
          <p:spPr>
            <a:xfrm>
              <a:off x="2164262" y="1388642"/>
              <a:ext cx="823203" cy="553997"/>
            </a:xfrm>
            <a:prstGeom prst="rect">
              <a:avLst/>
            </a:prstGeom>
            <a:noFill/>
          </p:spPr>
          <p:txBody>
            <a:bodyPr wrap="square" rtlCol="0">
              <a:spAutoFit/>
            </a:bodyPr>
            <a:lstStyle/>
            <a:p>
              <a:pPr algn="ctr"/>
              <a:endParaRPr lang="en-US" sz="2100" dirty="0">
                <a:solidFill>
                  <a:schemeClr val="bg1"/>
                </a:solidFill>
                <a:latin typeface="Georgia Pro" panose="02040802050405020203" pitchFamily="18" charset="0"/>
              </a:endParaRPr>
            </a:p>
          </p:txBody>
        </p:sp>
      </p:grpSp>
      <p:sp>
        <p:nvSpPr>
          <p:cNvPr id="53" name="TextBox 52">
            <a:extLst>
              <a:ext uri="{FF2B5EF4-FFF2-40B4-BE49-F238E27FC236}">
                <a16:creationId xmlns:a16="http://schemas.microsoft.com/office/drawing/2014/main" xmlns="" id="{90471094-5E59-4FDE-9BB7-D055C4B496A2}"/>
              </a:ext>
            </a:extLst>
          </p:cNvPr>
          <p:cNvSpPr txBox="1"/>
          <p:nvPr/>
        </p:nvSpPr>
        <p:spPr>
          <a:xfrm>
            <a:off x="83581" y="0"/>
            <a:ext cx="9060419" cy="931024"/>
          </a:xfrm>
          <a:prstGeom prst="rect">
            <a:avLst/>
          </a:prstGeom>
          <a:noFill/>
        </p:spPr>
        <p:txBody>
          <a:bodyPr wrap="square" lIns="68580" tIns="34290" rIns="68580" bIns="34290" rtlCol="0">
            <a:spAutoFit/>
          </a:bodyPr>
          <a:lstStyle/>
          <a:p>
            <a:pPr algn="ctr"/>
            <a:r>
              <a:rPr lang="en-US" sz="3200" dirty="0" smtClean="0">
                <a:latin typeface="Georgia" panose="02040502050405020303" pitchFamily="18" charset="0"/>
                <a:ea typeface="Open Sans" panose="020B0606030504020204" pitchFamily="34" charset="0"/>
                <a:cs typeface="Open Sans" panose="020B0606030504020204" pitchFamily="34" charset="0"/>
              </a:rPr>
              <a:t>Analytics Team Mates</a:t>
            </a:r>
            <a:r>
              <a:rPr lang="en-US" sz="2400" dirty="0" smtClean="0">
                <a:latin typeface="Georgia" panose="02040502050405020303" pitchFamily="18" charset="0"/>
                <a:ea typeface="Open Sans" panose="020B0606030504020204" pitchFamily="34" charset="0"/>
                <a:cs typeface="Open Sans" panose="020B0606030504020204" pitchFamily="34" charset="0"/>
              </a:rPr>
              <a:t/>
            </a:r>
            <a:br>
              <a:rPr lang="en-US" sz="2400" dirty="0" smtClean="0">
                <a:latin typeface="Georgia" panose="02040502050405020303" pitchFamily="18" charset="0"/>
                <a:ea typeface="Open Sans" panose="020B0606030504020204" pitchFamily="34" charset="0"/>
                <a:cs typeface="Open Sans" panose="020B0606030504020204" pitchFamily="34" charset="0"/>
              </a:rPr>
            </a:br>
            <a:endParaRPr lang="en-US" sz="2400" dirty="0">
              <a:latin typeface="Georgia" panose="02040502050405020303" pitchFamily="18" charset="0"/>
              <a:ea typeface="Open Sans" panose="020B0606030504020204" pitchFamily="34" charset="0"/>
              <a:cs typeface="Open Sans" panose="020B0606030504020204" pitchFamily="34" charset="0"/>
            </a:endParaRPr>
          </a:p>
        </p:txBody>
      </p:sp>
      <p:grpSp>
        <p:nvGrpSpPr>
          <p:cNvPr id="41" name="Group 26">
            <a:extLst>
              <a:ext uri="{FF2B5EF4-FFF2-40B4-BE49-F238E27FC236}">
                <a16:creationId xmlns:a16="http://schemas.microsoft.com/office/drawing/2014/main" xmlns="" id="{F5037570-701A-4C3F-83A2-F305DF13C8ED}"/>
              </a:ext>
            </a:extLst>
          </p:cNvPr>
          <p:cNvGrpSpPr/>
          <p:nvPr/>
        </p:nvGrpSpPr>
        <p:grpSpPr>
          <a:xfrm>
            <a:off x="4416541" y="2905787"/>
            <a:ext cx="3037374" cy="2382292"/>
            <a:chOff x="1888909" y="1388642"/>
            <a:chExt cx="4049832" cy="3176388"/>
          </a:xfrm>
        </p:grpSpPr>
        <p:grpSp>
          <p:nvGrpSpPr>
            <p:cNvPr id="73" name="Group 22">
              <a:extLst>
                <a:ext uri="{FF2B5EF4-FFF2-40B4-BE49-F238E27FC236}">
                  <a16:creationId xmlns:a16="http://schemas.microsoft.com/office/drawing/2014/main" xmlns="" id="{A8DD3A73-85AB-40B7-B975-9B35E24ADA72}"/>
                </a:ext>
              </a:extLst>
            </p:cNvPr>
            <p:cNvGrpSpPr/>
            <p:nvPr/>
          </p:nvGrpSpPr>
          <p:grpSpPr>
            <a:xfrm>
              <a:off x="1888909" y="1587065"/>
              <a:ext cx="4049832" cy="2977965"/>
              <a:chOff x="2070182" y="2269325"/>
              <a:chExt cx="4461576" cy="3280736"/>
            </a:xfrm>
          </p:grpSpPr>
          <p:sp>
            <p:nvSpPr>
              <p:cNvPr id="78" name="Freeform: Shape 14">
                <a:extLst>
                  <a:ext uri="{FF2B5EF4-FFF2-40B4-BE49-F238E27FC236}">
                    <a16:creationId xmlns:a16="http://schemas.microsoft.com/office/drawing/2014/main" xmlns="" id="{8136493C-2FE2-4075-B4B4-9EB37EC623F6}"/>
                  </a:ext>
                </a:extLst>
              </p:cNvPr>
              <p:cNvSpPr/>
              <p:nvPr/>
            </p:nvSpPr>
            <p:spPr>
              <a:xfrm rot="18971628">
                <a:off x="2070182" y="2269325"/>
                <a:ext cx="4461576" cy="3280736"/>
              </a:xfrm>
              <a:custGeom>
                <a:avLst/>
                <a:gdLst>
                  <a:gd name="connsiteX0" fmla="*/ 3390729 w 4461576"/>
                  <a:gd name="connsiteY0" fmla="*/ 1 h 3280736"/>
                  <a:gd name="connsiteX1" fmla="*/ 4461576 w 4461576"/>
                  <a:gd name="connsiteY1" fmla="*/ 1027129 h 3280736"/>
                  <a:gd name="connsiteX2" fmla="*/ 2299977 w 4461576"/>
                  <a:gd name="connsiteY2" fmla="*/ 3280736 h 3280736"/>
                  <a:gd name="connsiteX3" fmla="*/ 0 w 4461576"/>
                  <a:gd name="connsiteY3" fmla="*/ 1074659 h 3280736"/>
                  <a:gd name="connsiteX4" fmla="*/ 1030784 w 4461576"/>
                  <a:gd name="connsiteY4" fmla="*/ 0 h 3280736"/>
                  <a:gd name="connsiteX5" fmla="*/ 3390729 w 4461576"/>
                  <a:gd name="connsiteY5" fmla="*/ 1 h 328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1576" h="3280736">
                    <a:moveTo>
                      <a:pt x="3390729" y="1"/>
                    </a:moveTo>
                    <a:lnTo>
                      <a:pt x="4461576" y="1027129"/>
                    </a:lnTo>
                    <a:lnTo>
                      <a:pt x="2299977" y="3280736"/>
                    </a:lnTo>
                    <a:lnTo>
                      <a:pt x="0" y="1074659"/>
                    </a:lnTo>
                    <a:lnTo>
                      <a:pt x="1030784" y="0"/>
                    </a:lnTo>
                    <a:lnTo>
                      <a:pt x="3390729" y="1"/>
                    </a:lnTo>
                    <a:close/>
                  </a:path>
                </a:pathLst>
              </a:custGeom>
              <a:ln/>
            </p:spPr>
            <p:style>
              <a:lnRef idx="0">
                <a:schemeClr val="dk1"/>
              </a:lnRef>
              <a:fillRef idx="1003">
                <a:schemeClr val="lt2"/>
              </a:fillRef>
              <a:effectRef idx="3">
                <a:schemeClr val="dk1"/>
              </a:effectRef>
              <a:fontRef idx="minor">
                <a:schemeClr val="lt1"/>
              </a:fontRef>
            </p:style>
            <p:txBody>
              <a:bodyPr wrap="square" rtlCol="0" anchor="ctr">
                <a:noAutofit/>
              </a:bodyPr>
              <a:lstStyle/>
              <a:p>
                <a:pPr algn="ctr"/>
                <a:endParaRPr lang="en-US"/>
              </a:p>
            </p:txBody>
          </p:sp>
          <p:sp>
            <p:nvSpPr>
              <p:cNvPr id="79" name="Freeform: Shape 18">
                <a:extLst>
                  <a:ext uri="{FF2B5EF4-FFF2-40B4-BE49-F238E27FC236}">
                    <a16:creationId xmlns:a16="http://schemas.microsoft.com/office/drawing/2014/main" xmlns="" id="{F5E0CDA4-4E47-4722-B55B-7B1BC74EBC3C}"/>
                  </a:ext>
                </a:extLst>
              </p:cNvPr>
              <p:cNvSpPr/>
              <p:nvPr/>
            </p:nvSpPr>
            <p:spPr>
              <a:xfrm rot="18971628">
                <a:off x="2282817" y="2406096"/>
                <a:ext cx="3987398" cy="2932059"/>
              </a:xfrm>
              <a:custGeom>
                <a:avLst/>
                <a:gdLst>
                  <a:gd name="connsiteX0" fmla="*/ 3390729 w 4461576"/>
                  <a:gd name="connsiteY0" fmla="*/ 1 h 3280736"/>
                  <a:gd name="connsiteX1" fmla="*/ 4461576 w 4461576"/>
                  <a:gd name="connsiteY1" fmla="*/ 1027129 h 3280736"/>
                  <a:gd name="connsiteX2" fmla="*/ 2299977 w 4461576"/>
                  <a:gd name="connsiteY2" fmla="*/ 3280736 h 3280736"/>
                  <a:gd name="connsiteX3" fmla="*/ 0 w 4461576"/>
                  <a:gd name="connsiteY3" fmla="*/ 1074659 h 3280736"/>
                  <a:gd name="connsiteX4" fmla="*/ 1030784 w 4461576"/>
                  <a:gd name="connsiteY4" fmla="*/ 0 h 3280736"/>
                  <a:gd name="connsiteX5" fmla="*/ 3390729 w 4461576"/>
                  <a:gd name="connsiteY5" fmla="*/ 1 h 328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1576" h="3280736">
                    <a:moveTo>
                      <a:pt x="3390729" y="1"/>
                    </a:moveTo>
                    <a:lnTo>
                      <a:pt x="4461576" y="1027129"/>
                    </a:lnTo>
                    <a:lnTo>
                      <a:pt x="2299977" y="3280736"/>
                    </a:lnTo>
                    <a:lnTo>
                      <a:pt x="0" y="1074659"/>
                    </a:lnTo>
                    <a:lnTo>
                      <a:pt x="1030784" y="0"/>
                    </a:lnTo>
                    <a:lnTo>
                      <a:pt x="3390729"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Shape 17">
                <a:extLst>
                  <a:ext uri="{FF2B5EF4-FFF2-40B4-BE49-F238E27FC236}">
                    <a16:creationId xmlns:a16="http://schemas.microsoft.com/office/drawing/2014/main" xmlns="" id="{4809FABC-860C-47CB-91ED-B3DFFEC2065D}"/>
                  </a:ext>
                </a:extLst>
              </p:cNvPr>
              <p:cNvSpPr/>
              <p:nvPr/>
            </p:nvSpPr>
            <p:spPr>
              <a:xfrm rot="8171628">
                <a:off x="2383270" y="2572005"/>
                <a:ext cx="2359945" cy="1178949"/>
              </a:xfrm>
              <a:custGeom>
                <a:avLst/>
                <a:gdLst>
                  <a:gd name="connsiteX0" fmla="*/ 1130815 w 2359945"/>
                  <a:gd name="connsiteY0" fmla="*/ 0 h 1178949"/>
                  <a:gd name="connsiteX1" fmla="*/ 2359945 w 2359945"/>
                  <a:gd name="connsiteY1" fmla="*/ 1178949 h 1178949"/>
                  <a:gd name="connsiteX2" fmla="*/ 0 w 2359945"/>
                  <a:gd name="connsiteY2" fmla="*/ 1178948 h 1178949"/>
                  <a:gd name="connsiteX3" fmla="*/ 1130815 w 2359945"/>
                  <a:gd name="connsiteY3" fmla="*/ 0 h 1178949"/>
                </a:gdLst>
                <a:ahLst/>
                <a:cxnLst>
                  <a:cxn ang="0">
                    <a:pos x="connsiteX0" y="connsiteY0"/>
                  </a:cxn>
                  <a:cxn ang="0">
                    <a:pos x="connsiteX1" y="connsiteY1"/>
                  </a:cxn>
                  <a:cxn ang="0">
                    <a:pos x="connsiteX2" y="connsiteY2"/>
                  </a:cxn>
                  <a:cxn ang="0">
                    <a:pos x="connsiteX3" y="connsiteY3"/>
                  </a:cxn>
                </a:cxnLst>
                <a:rect l="l" t="t" r="r" b="b"/>
                <a:pathLst>
                  <a:path w="2359945" h="1178949">
                    <a:moveTo>
                      <a:pt x="1130815" y="0"/>
                    </a:moveTo>
                    <a:lnTo>
                      <a:pt x="2359945" y="1178949"/>
                    </a:lnTo>
                    <a:lnTo>
                      <a:pt x="0" y="1178948"/>
                    </a:lnTo>
                    <a:lnTo>
                      <a:pt x="1130815" y="0"/>
                    </a:lnTo>
                    <a:close/>
                  </a:path>
                </a:pathLst>
              </a:custGeom>
              <a:ln/>
            </p:spPr>
            <p:style>
              <a:lnRef idx="0">
                <a:schemeClr val="dk1"/>
              </a:lnRef>
              <a:fillRef idx="1003">
                <a:schemeClr val="lt2"/>
              </a:fillRef>
              <a:effectRef idx="3">
                <a:schemeClr val="dk1"/>
              </a:effectRef>
              <a:fontRef idx="minor">
                <a:schemeClr val="lt1"/>
              </a:fontRef>
            </p:style>
            <p:txBody>
              <a:bodyPr wrap="square" rtlCol="0" anchor="ctr">
                <a:noAutofit/>
              </a:bodyPr>
              <a:lstStyle/>
              <a:p>
                <a:pPr algn="ctr"/>
                <a:endParaRPr lang="en-US"/>
              </a:p>
            </p:txBody>
          </p:sp>
        </p:grpSp>
        <p:sp>
          <p:nvSpPr>
            <p:cNvPr id="74" name="TextBox 23">
              <a:extLst>
                <a:ext uri="{FF2B5EF4-FFF2-40B4-BE49-F238E27FC236}">
                  <a16:creationId xmlns:a16="http://schemas.microsoft.com/office/drawing/2014/main" xmlns="" id="{D470212A-81E5-4531-8A48-435675BDC698}"/>
                </a:ext>
              </a:extLst>
            </p:cNvPr>
            <p:cNvSpPr txBox="1"/>
            <p:nvPr/>
          </p:nvSpPr>
          <p:spPr>
            <a:xfrm>
              <a:off x="3617260" y="1775012"/>
              <a:ext cx="1200962" cy="410369"/>
            </a:xfrm>
            <a:prstGeom prst="rect">
              <a:avLst/>
            </a:prstGeom>
            <a:noFill/>
          </p:spPr>
          <p:txBody>
            <a:bodyPr wrap="square" rtlCol="0">
              <a:spAutoFit/>
            </a:bodyPr>
            <a:lstStyle/>
            <a:p>
              <a:endParaRPr lang="en-US" b="1" dirty="0">
                <a:latin typeface="Georgia" panose="02040502050405020303" pitchFamily="18" charset="0"/>
              </a:endParaRPr>
            </a:p>
          </p:txBody>
        </p:sp>
        <p:sp>
          <p:nvSpPr>
            <p:cNvPr id="75" name="TextBox 74">
              <a:extLst>
                <a:ext uri="{FF2B5EF4-FFF2-40B4-BE49-F238E27FC236}">
                  <a16:creationId xmlns:a16="http://schemas.microsoft.com/office/drawing/2014/main" xmlns="" id="{5A801817-C010-409F-AEEC-3AA2538B6CE0}"/>
                </a:ext>
              </a:extLst>
            </p:cNvPr>
            <p:cNvSpPr txBox="1"/>
            <p:nvPr/>
          </p:nvSpPr>
          <p:spPr>
            <a:xfrm>
              <a:off x="2420034" y="3093820"/>
              <a:ext cx="2286739" cy="410369"/>
            </a:xfrm>
            <a:prstGeom prst="rect">
              <a:avLst/>
            </a:prstGeom>
            <a:noFill/>
          </p:spPr>
          <p:txBody>
            <a:bodyPr wrap="square" lIns="0" tIns="0" rIns="0" bIns="0" rtlCol="0">
              <a:spAutoFit/>
            </a:bodyPr>
            <a:lstStyle/>
            <a:p>
              <a:pPr algn="ctr">
                <a:spcBef>
                  <a:spcPts val="450"/>
                </a:spcBef>
              </a:pPr>
              <a:r>
                <a:rPr lang="en-GB" sz="2000" dirty="0" smtClean="0">
                  <a:latin typeface="Georgia" pitchFamily="18" charset="0"/>
                </a:rPr>
                <a:t>Manoj Sridala</a:t>
              </a:r>
              <a:endParaRPr lang="en-US" sz="2000" dirty="0">
                <a:latin typeface="Georgia" pitchFamily="18" charset="0"/>
              </a:endParaRPr>
            </a:p>
          </p:txBody>
        </p:sp>
        <p:sp>
          <p:nvSpPr>
            <p:cNvPr id="76" name="TextBox 75">
              <a:extLst>
                <a:ext uri="{FF2B5EF4-FFF2-40B4-BE49-F238E27FC236}">
                  <a16:creationId xmlns:a16="http://schemas.microsoft.com/office/drawing/2014/main" xmlns="" id="{55B0EA4D-09DA-4CF5-A758-C43FD7EBD4F2}"/>
                </a:ext>
              </a:extLst>
            </p:cNvPr>
            <p:cNvSpPr txBox="1"/>
            <p:nvPr/>
          </p:nvSpPr>
          <p:spPr>
            <a:xfrm>
              <a:off x="2164262" y="1388642"/>
              <a:ext cx="823203" cy="553997"/>
            </a:xfrm>
            <a:prstGeom prst="rect">
              <a:avLst/>
            </a:prstGeom>
            <a:noFill/>
          </p:spPr>
          <p:txBody>
            <a:bodyPr wrap="square" rtlCol="0">
              <a:spAutoFit/>
            </a:bodyPr>
            <a:lstStyle/>
            <a:p>
              <a:pPr algn="ctr"/>
              <a:endParaRPr lang="en-US" sz="2100" dirty="0">
                <a:solidFill>
                  <a:schemeClr val="bg1"/>
                </a:solidFill>
                <a:latin typeface="Georgia Pro" panose="02040802050405020203" pitchFamily="18" charset="0"/>
              </a:endParaRPr>
            </a:p>
          </p:txBody>
        </p:sp>
      </p:grpSp>
      <p:grpSp>
        <p:nvGrpSpPr>
          <p:cNvPr id="52" name="Group 27">
            <a:extLst>
              <a:ext uri="{FF2B5EF4-FFF2-40B4-BE49-F238E27FC236}">
                <a16:creationId xmlns:a16="http://schemas.microsoft.com/office/drawing/2014/main" xmlns="" id="{107C98ED-6D69-4460-A219-4AD5DA53A44E}"/>
              </a:ext>
            </a:extLst>
          </p:cNvPr>
          <p:cNvGrpSpPr/>
          <p:nvPr/>
        </p:nvGrpSpPr>
        <p:grpSpPr>
          <a:xfrm>
            <a:off x="1703879" y="2960216"/>
            <a:ext cx="3037374" cy="2382293"/>
            <a:chOff x="1888907" y="1388642"/>
            <a:chExt cx="4049832" cy="3176391"/>
          </a:xfrm>
        </p:grpSpPr>
        <p:grpSp>
          <p:nvGrpSpPr>
            <p:cNvPr id="64" name="Group 28">
              <a:extLst>
                <a:ext uri="{FF2B5EF4-FFF2-40B4-BE49-F238E27FC236}">
                  <a16:creationId xmlns:a16="http://schemas.microsoft.com/office/drawing/2014/main" xmlns="" id="{D09FA2CB-A71B-4594-83C2-0736F6E99B4D}"/>
                </a:ext>
              </a:extLst>
            </p:cNvPr>
            <p:cNvGrpSpPr/>
            <p:nvPr/>
          </p:nvGrpSpPr>
          <p:grpSpPr>
            <a:xfrm>
              <a:off x="1888907" y="1587066"/>
              <a:ext cx="4049832" cy="2977967"/>
              <a:chOff x="2070182" y="2269325"/>
              <a:chExt cx="4461576" cy="3280736"/>
            </a:xfrm>
          </p:grpSpPr>
          <p:sp>
            <p:nvSpPr>
              <p:cNvPr id="68" name="Freeform: Shape 34">
                <a:extLst>
                  <a:ext uri="{FF2B5EF4-FFF2-40B4-BE49-F238E27FC236}">
                    <a16:creationId xmlns:a16="http://schemas.microsoft.com/office/drawing/2014/main" xmlns="" id="{576DF6C1-07F6-4BC9-AC9A-29403209A4DC}"/>
                  </a:ext>
                </a:extLst>
              </p:cNvPr>
              <p:cNvSpPr/>
              <p:nvPr/>
            </p:nvSpPr>
            <p:spPr>
              <a:xfrm rot="18971628">
                <a:off x="2070182" y="2269325"/>
                <a:ext cx="4461576" cy="3280736"/>
              </a:xfrm>
              <a:custGeom>
                <a:avLst/>
                <a:gdLst>
                  <a:gd name="connsiteX0" fmla="*/ 3390729 w 4461576"/>
                  <a:gd name="connsiteY0" fmla="*/ 1 h 3280736"/>
                  <a:gd name="connsiteX1" fmla="*/ 4461576 w 4461576"/>
                  <a:gd name="connsiteY1" fmla="*/ 1027129 h 3280736"/>
                  <a:gd name="connsiteX2" fmla="*/ 2299977 w 4461576"/>
                  <a:gd name="connsiteY2" fmla="*/ 3280736 h 3280736"/>
                  <a:gd name="connsiteX3" fmla="*/ 0 w 4461576"/>
                  <a:gd name="connsiteY3" fmla="*/ 1074659 h 3280736"/>
                  <a:gd name="connsiteX4" fmla="*/ 1030784 w 4461576"/>
                  <a:gd name="connsiteY4" fmla="*/ 0 h 3280736"/>
                  <a:gd name="connsiteX5" fmla="*/ 3390729 w 4461576"/>
                  <a:gd name="connsiteY5" fmla="*/ 1 h 328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1576" h="3280736">
                    <a:moveTo>
                      <a:pt x="3390729" y="1"/>
                    </a:moveTo>
                    <a:lnTo>
                      <a:pt x="4461576" y="1027129"/>
                    </a:lnTo>
                    <a:lnTo>
                      <a:pt x="2299977" y="3280736"/>
                    </a:lnTo>
                    <a:lnTo>
                      <a:pt x="0" y="1074659"/>
                    </a:lnTo>
                    <a:lnTo>
                      <a:pt x="1030784" y="0"/>
                    </a:lnTo>
                    <a:lnTo>
                      <a:pt x="3390729" y="1"/>
                    </a:lnTo>
                    <a:close/>
                  </a:path>
                </a:pathLst>
              </a:custGeom>
              <a:ln/>
            </p:spPr>
            <p:style>
              <a:lnRef idx="0">
                <a:schemeClr val="accent2"/>
              </a:lnRef>
              <a:fillRef idx="3">
                <a:schemeClr val="accent2"/>
              </a:fillRef>
              <a:effectRef idx="3">
                <a:schemeClr val="accent2"/>
              </a:effectRef>
              <a:fontRef idx="minor">
                <a:schemeClr val="lt1"/>
              </a:fontRef>
            </p:style>
            <p:txBody>
              <a:bodyPr wrap="square" rtlCol="0" anchor="ctr">
                <a:noAutofit/>
              </a:bodyPr>
              <a:lstStyle/>
              <a:p>
                <a:pPr algn="ctr"/>
                <a:endParaRPr lang="en-US"/>
              </a:p>
            </p:txBody>
          </p:sp>
          <p:sp>
            <p:nvSpPr>
              <p:cNvPr id="69" name="Freeform: Shape 35">
                <a:extLst>
                  <a:ext uri="{FF2B5EF4-FFF2-40B4-BE49-F238E27FC236}">
                    <a16:creationId xmlns:a16="http://schemas.microsoft.com/office/drawing/2014/main" xmlns="" id="{2984316C-79D5-477B-BE5E-585823FBCA64}"/>
                  </a:ext>
                </a:extLst>
              </p:cNvPr>
              <p:cNvSpPr/>
              <p:nvPr/>
            </p:nvSpPr>
            <p:spPr>
              <a:xfrm rot="18971628">
                <a:off x="2282817" y="2406096"/>
                <a:ext cx="3987398" cy="2932059"/>
              </a:xfrm>
              <a:custGeom>
                <a:avLst/>
                <a:gdLst>
                  <a:gd name="connsiteX0" fmla="*/ 3390729 w 4461576"/>
                  <a:gd name="connsiteY0" fmla="*/ 1 h 3280736"/>
                  <a:gd name="connsiteX1" fmla="*/ 4461576 w 4461576"/>
                  <a:gd name="connsiteY1" fmla="*/ 1027129 h 3280736"/>
                  <a:gd name="connsiteX2" fmla="*/ 2299977 w 4461576"/>
                  <a:gd name="connsiteY2" fmla="*/ 3280736 h 3280736"/>
                  <a:gd name="connsiteX3" fmla="*/ 0 w 4461576"/>
                  <a:gd name="connsiteY3" fmla="*/ 1074659 h 3280736"/>
                  <a:gd name="connsiteX4" fmla="*/ 1030784 w 4461576"/>
                  <a:gd name="connsiteY4" fmla="*/ 0 h 3280736"/>
                  <a:gd name="connsiteX5" fmla="*/ 3390729 w 4461576"/>
                  <a:gd name="connsiteY5" fmla="*/ 1 h 328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1576" h="3280736">
                    <a:moveTo>
                      <a:pt x="3390729" y="1"/>
                    </a:moveTo>
                    <a:lnTo>
                      <a:pt x="4461576" y="1027129"/>
                    </a:lnTo>
                    <a:lnTo>
                      <a:pt x="2299977" y="3280736"/>
                    </a:lnTo>
                    <a:lnTo>
                      <a:pt x="0" y="1074659"/>
                    </a:lnTo>
                    <a:lnTo>
                      <a:pt x="1030784" y="0"/>
                    </a:lnTo>
                    <a:lnTo>
                      <a:pt x="3390729"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38">
                <a:extLst>
                  <a:ext uri="{FF2B5EF4-FFF2-40B4-BE49-F238E27FC236}">
                    <a16:creationId xmlns:a16="http://schemas.microsoft.com/office/drawing/2014/main" xmlns="" id="{30864210-E4B9-470F-829E-44F5AFDF260E}"/>
                  </a:ext>
                </a:extLst>
              </p:cNvPr>
              <p:cNvSpPr/>
              <p:nvPr/>
            </p:nvSpPr>
            <p:spPr>
              <a:xfrm rot="8171628">
                <a:off x="2383270" y="2572005"/>
                <a:ext cx="2359945" cy="1178949"/>
              </a:xfrm>
              <a:custGeom>
                <a:avLst/>
                <a:gdLst>
                  <a:gd name="connsiteX0" fmla="*/ 1130815 w 2359945"/>
                  <a:gd name="connsiteY0" fmla="*/ 0 h 1178949"/>
                  <a:gd name="connsiteX1" fmla="*/ 2359945 w 2359945"/>
                  <a:gd name="connsiteY1" fmla="*/ 1178949 h 1178949"/>
                  <a:gd name="connsiteX2" fmla="*/ 0 w 2359945"/>
                  <a:gd name="connsiteY2" fmla="*/ 1178948 h 1178949"/>
                  <a:gd name="connsiteX3" fmla="*/ 1130815 w 2359945"/>
                  <a:gd name="connsiteY3" fmla="*/ 0 h 1178949"/>
                </a:gdLst>
                <a:ahLst/>
                <a:cxnLst>
                  <a:cxn ang="0">
                    <a:pos x="connsiteX0" y="connsiteY0"/>
                  </a:cxn>
                  <a:cxn ang="0">
                    <a:pos x="connsiteX1" y="connsiteY1"/>
                  </a:cxn>
                  <a:cxn ang="0">
                    <a:pos x="connsiteX2" y="connsiteY2"/>
                  </a:cxn>
                  <a:cxn ang="0">
                    <a:pos x="connsiteX3" y="connsiteY3"/>
                  </a:cxn>
                </a:cxnLst>
                <a:rect l="l" t="t" r="r" b="b"/>
                <a:pathLst>
                  <a:path w="2359945" h="1178949">
                    <a:moveTo>
                      <a:pt x="1130815" y="0"/>
                    </a:moveTo>
                    <a:lnTo>
                      <a:pt x="2359945" y="1178949"/>
                    </a:lnTo>
                    <a:lnTo>
                      <a:pt x="0" y="1178948"/>
                    </a:lnTo>
                    <a:lnTo>
                      <a:pt x="1130815" y="0"/>
                    </a:lnTo>
                    <a:close/>
                  </a:path>
                </a:pathLst>
              </a:custGeom>
              <a:ln/>
            </p:spPr>
            <p:style>
              <a:lnRef idx="0">
                <a:schemeClr val="accent2"/>
              </a:lnRef>
              <a:fillRef idx="3">
                <a:schemeClr val="accent2"/>
              </a:fillRef>
              <a:effectRef idx="3">
                <a:schemeClr val="accent2"/>
              </a:effectRef>
              <a:fontRef idx="minor">
                <a:schemeClr val="lt1"/>
              </a:fontRef>
            </p:style>
            <p:txBody>
              <a:bodyPr wrap="square" rtlCol="0" anchor="ctr">
                <a:noAutofit/>
              </a:bodyPr>
              <a:lstStyle/>
              <a:p>
                <a:pPr algn="ctr"/>
                <a:endParaRPr lang="en-US"/>
              </a:p>
            </p:txBody>
          </p:sp>
        </p:grpSp>
        <p:sp>
          <p:nvSpPr>
            <p:cNvPr id="65" name="TextBox 64">
              <a:extLst>
                <a:ext uri="{FF2B5EF4-FFF2-40B4-BE49-F238E27FC236}">
                  <a16:creationId xmlns:a16="http://schemas.microsoft.com/office/drawing/2014/main" xmlns="" id="{3DFC0242-AB42-4620-9086-936D6D4B92F7}"/>
                </a:ext>
              </a:extLst>
            </p:cNvPr>
            <p:cNvSpPr txBox="1"/>
            <p:nvPr/>
          </p:nvSpPr>
          <p:spPr>
            <a:xfrm>
              <a:off x="3617260" y="1775012"/>
              <a:ext cx="1200963" cy="410369"/>
            </a:xfrm>
            <a:prstGeom prst="rect">
              <a:avLst/>
            </a:prstGeom>
            <a:noFill/>
          </p:spPr>
          <p:txBody>
            <a:bodyPr wrap="square" rtlCol="0">
              <a:spAutoFit/>
            </a:bodyPr>
            <a:lstStyle/>
            <a:p>
              <a:endParaRPr lang="en-US" b="1" dirty="0">
                <a:latin typeface="Georgia" panose="02040502050405020303" pitchFamily="18" charset="0"/>
              </a:endParaRPr>
            </a:p>
          </p:txBody>
        </p:sp>
        <p:sp>
          <p:nvSpPr>
            <p:cNvPr id="66" name="TextBox 65">
              <a:extLst>
                <a:ext uri="{FF2B5EF4-FFF2-40B4-BE49-F238E27FC236}">
                  <a16:creationId xmlns:a16="http://schemas.microsoft.com/office/drawing/2014/main" xmlns="" id="{7012C398-D496-47F2-B28A-114AF144BA4B}"/>
                </a:ext>
              </a:extLst>
            </p:cNvPr>
            <p:cNvSpPr txBox="1"/>
            <p:nvPr/>
          </p:nvSpPr>
          <p:spPr>
            <a:xfrm>
              <a:off x="2420034" y="3093821"/>
              <a:ext cx="2286739" cy="410369"/>
            </a:xfrm>
            <a:prstGeom prst="rect">
              <a:avLst/>
            </a:prstGeom>
            <a:noFill/>
          </p:spPr>
          <p:txBody>
            <a:bodyPr wrap="square" lIns="0" tIns="0" rIns="0" bIns="0" rtlCol="0">
              <a:spAutoFit/>
            </a:bodyPr>
            <a:lstStyle/>
            <a:p>
              <a:pPr algn="ctr">
                <a:spcBef>
                  <a:spcPts val="450"/>
                </a:spcBef>
              </a:pPr>
              <a:r>
                <a:rPr lang="en-GB" sz="2000" dirty="0" smtClean="0">
                  <a:latin typeface="Georgia" pitchFamily="18" charset="0"/>
                </a:rPr>
                <a:t>Ajit Padole</a:t>
              </a:r>
              <a:endParaRPr lang="en-US" sz="2000" dirty="0">
                <a:latin typeface="Georgia" pitchFamily="18" charset="0"/>
              </a:endParaRPr>
            </a:p>
          </p:txBody>
        </p:sp>
        <p:sp>
          <p:nvSpPr>
            <p:cNvPr id="67" name="TextBox 66">
              <a:extLst>
                <a:ext uri="{FF2B5EF4-FFF2-40B4-BE49-F238E27FC236}">
                  <a16:creationId xmlns:a16="http://schemas.microsoft.com/office/drawing/2014/main" xmlns="" id="{CABEC4D3-B0BC-450F-A9F3-735B04F36DB4}"/>
                </a:ext>
              </a:extLst>
            </p:cNvPr>
            <p:cNvSpPr txBox="1"/>
            <p:nvPr/>
          </p:nvSpPr>
          <p:spPr>
            <a:xfrm>
              <a:off x="2164262" y="1388642"/>
              <a:ext cx="823203" cy="553997"/>
            </a:xfrm>
            <a:prstGeom prst="rect">
              <a:avLst/>
            </a:prstGeom>
            <a:noFill/>
          </p:spPr>
          <p:txBody>
            <a:bodyPr wrap="square" rtlCol="0">
              <a:spAutoFit/>
            </a:bodyPr>
            <a:lstStyle/>
            <a:p>
              <a:pPr algn="ctr"/>
              <a:endParaRPr lang="en-US" sz="2100" dirty="0">
                <a:solidFill>
                  <a:schemeClr val="bg1"/>
                </a:solidFill>
                <a:latin typeface="Georgia Pro" panose="02040802050405020203" pitchFamily="18" charset="0"/>
              </a:endParaRPr>
            </a:p>
          </p:txBody>
        </p:sp>
      </p:grpSp>
    </p:spTree>
    <p:extLst>
      <p:ext uri="{BB962C8B-B14F-4D97-AF65-F5344CB8AC3E}">
        <p14:creationId xmlns:p14="http://schemas.microsoft.com/office/powerpoint/2010/main" xmlns="" val="29442823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xmlns="" id="{C1D7DC6D-3272-46A1-86DA-CF0A1E4A98B3}"/>
              </a:ext>
            </a:extLst>
          </p:cNvPr>
          <p:cNvSpPr/>
          <p:nvPr/>
        </p:nvSpPr>
        <p:spPr>
          <a:xfrm flipH="1">
            <a:off x="301081" y="959006"/>
            <a:ext cx="7769965" cy="950838"/>
          </a:xfrm>
          <a:custGeom>
            <a:avLst/>
            <a:gdLst>
              <a:gd name="connsiteX0" fmla="*/ 0 w 5182937"/>
              <a:gd name="connsiteY0" fmla="*/ 0 h 999079"/>
              <a:gd name="connsiteX1" fmla="*/ 5182937 w 5182937"/>
              <a:gd name="connsiteY1" fmla="*/ 0 h 999079"/>
              <a:gd name="connsiteX2" fmla="*/ 5182937 w 5182937"/>
              <a:gd name="connsiteY2" fmla="*/ 999079 h 999079"/>
              <a:gd name="connsiteX3" fmla="*/ 0 w 5182937"/>
              <a:gd name="connsiteY3" fmla="*/ 999079 h 999079"/>
              <a:gd name="connsiteX4" fmla="*/ 0 w 5182937"/>
              <a:gd name="connsiteY4" fmla="*/ 0 h 999079"/>
              <a:gd name="connsiteX0" fmla="*/ 0 w 5182937"/>
              <a:gd name="connsiteY0" fmla="*/ 0 h 1004830"/>
              <a:gd name="connsiteX1" fmla="*/ 5182937 w 5182937"/>
              <a:gd name="connsiteY1" fmla="*/ 0 h 1004830"/>
              <a:gd name="connsiteX2" fmla="*/ 4791872 w 5182937"/>
              <a:gd name="connsiteY2" fmla="*/ 1004830 h 1004830"/>
              <a:gd name="connsiteX3" fmla="*/ 0 w 5182937"/>
              <a:gd name="connsiteY3" fmla="*/ 999079 h 1004830"/>
              <a:gd name="connsiteX4" fmla="*/ 0 w 5182937"/>
              <a:gd name="connsiteY4" fmla="*/ 0 h 1004830"/>
              <a:gd name="connsiteX0" fmla="*/ 0 w 5242034"/>
              <a:gd name="connsiteY0" fmla="*/ 0 h 1004830"/>
              <a:gd name="connsiteX1" fmla="*/ 5182937 w 5242034"/>
              <a:gd name="connsiteY1" fmla="*/ 0 h 1004830"/>
              <a:gd name="connsiteX2" fmla="*/ 4791872 w 5242034"/>
              <a:gd name="connsiteY2" fmla="*/ 1004830 h 1004830"/>
              <a:gd name="connsiteX3" fmla="*/ 0 w 5242034"/>
              <a:gd name="connsiteY3" fmla="*/ 999079 h 1004830"/>
              <a:gd name="connsiteX4" fmla="*/ 0 w 5242034"/>
              <a:gd name="connsiteY4" fmla="*/ 0 h 100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034" h="1004830">
                <a:moveTo>
                  <a:pt x="0" y="0"/>
                </a:moveTo>
                <a:lnTo>
                  <a:pt x="5182937" y="0"/>
                </a:lnTo>
                <a:cubicBezTo>
                  <a:pt x="5409140" y="789268"/>
                  <a:pt x="4922227" y="669887"/>
                  <a:pt x="4791872" y="1004830"/>
                </a:cubicBezTo>
                <a:lnTo>
                  <a:pt x="0" y="999079"/>
                </a:lnTo>
                <a:lnTo>
                  <a:pt x="0" y="0"/>
                </a:lnTo>
                <a:close/>
              </a:path>
            </a:pathLst>
          </a:custGeom>
          <a:gradFill flip="none" rotWithShape="1">
            <a:gsLst>
              <a:gs pos="0">
                <a:schemeClr val="accent3">
                  <a:lumMod val="40000"/>
                  <a:lumOff val="60000"/>
                </a:schemeClr>
              </a:gs>
              <a:gs pos="17000">
                <a:schemeClr val="accent3">
                  <a:lumMod val="95000"/>
                  <a:lumOff val="5000"/>
                </a:schemeClr>
              </a:gs>
              <a:gs pos="100000">
                <a:schemeClr val="accent3">
                  <a:lumMod val="60000"/>
                </a:schemeClr>
              </a:gs>
            </a:gsLst>
            <a:path path="circle">
              <a:fillToRect l="50000" t="130000" r="50000" b="-30000"/>
            </a:path>
            <a:tileRect/>
          </a:gradFill>
          <a:ln>
            <a:noFill/>
          </a:ln>
          <a:effectLst>
            <a:outerShdw blurRad="114300" dist="304800" dir="10800000" sx="85000" sy="85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Rectangle 7">
            <a:extLst>
              <a:ext uri="{FF2B5EF4-FFF2-40B4-BE49-F238E27FC236}">
                <a16:creationId xmlns:a16="http://schemas.microsoft.com/office/drawing/2014/main" xmlns="" id="{0C59D018-C941-41DB-9A7A-62ABC7A8A471}"/>
              </a:ext>
            </a:extLst>
          </p:cNvPr>
          <p:cNvSpPr>
            <a:spLocks noChangeAspect="1"/>
          </p:cNvSpPr>
          <p:nvPr/>
        </p:nvSpPr>
        <p:spPr>
          <a:xfrm>
            <a:off x="4232520" y="1162427"/>
            <a:ext cx="748831" cy="577081"/>
          </a:xfrm>
          <a:prstGeom prst="rect">
            <a:avLst/>
          </a:prstGeom>
          <a:noFill/>
        </p:spPr>
        <p:txBody>
          <a:bodyPr wrap="square" lIns="68580" tIns="34290" rIns="68580" bIns="34290">
            <a:spAutoFit/>
          </a:bodyPr>
          <a:lstStyle/>
          <a:p>
            <a:pPr algn="ctr"/>
            <a:r>
              <a:rPr lang="en-US" sz="3300" dirty="0">
                <a:ln w="0"/>
                <a:solidFill>
                  <a:schemeClr val="tx1">
                    <a:lumMod val="95000"/>
                    <a:lumOff val="5000"/>
                    <a:alpha val="71000"/>
                  </a:schemeClr>
                </a:solidFill>
                <a:latin typeface="Bookman Old Style" panose="02050604050505020204" pitchFamily="18" charset="0"/>
                <a:ea typeface="Arial Unicode MS" panose="020B0604020202020204" pitchFamily="34" charset="-128"/>
                <a:cs typeface="Beirut" pitchFamily="2" charset="-78"/>
              </a:rPr>
              <a:t>01</a:t>
            </a:r>
          </a:p>
        </p:txBody>
      </p:sp>
      <p:sp>
        <p:nvSpPr>
          <p:cNvPr id="10" name="Rectangle 7">
            <a:extLst>
              <a:ext uri="{FF2B5EF4-FFF2-40B4-BE49-F238E27FC236}">
                <a16:creationId xmlns:a16="http://schemas.microsoft.com/office/drawing/2014/main" xmlns="" id="{6B9E6760-B765-415A-8DB3-2825E6D25DAF}"/>
              </a:ext>
            </a:extLst>
          </p:cNvPr>
          <p:cNvSpPr/>
          <p:nvPr/>
        </p:nvSpPr>
        <p:spPr>
          <a:xfrm flipH="1">
            <a:off x="947851" y="1904791"/>
            <a:ext cx="7125365" cy="581931"/>
          </a:xfrm>
          <a:custGeom>
            <a:avLst/>
            <a:gdLst>
              <a:gd name="connsiteX0" fmla="*/ 0 w 5182937"/>
              <a:gd name="connsiteY0" fmla="*/ 0 h 999079"/>
              <a:gd name="connsiteX1" fmla="*/ 5182937 w 5182937"/>
              <a:gd name="connsiteY1" fmla="*/ 0 h 999079"/>
              <a:gd name="connsiteX2" fmla="*/ 5182937 w 5182937"/>
              <a:gd name="connsiteY2" fmla="*/ 999079 h 999079"/>
              <a:gd name="connsiteX3" fmla="*/ 0 w 5182937"/>
              <a:gd name="connsiteY3" fmla="*/ 999079 h 999079"/>
              <a:gd name="connsiteX4" fmla="*/ 0 w 5182937"/>
              <a:gd name="connsiteY4" fmla="*/ 0 h 999079"/>
              <a:gd name="connsiteX0" fmla="*/ 0 w 5182937"/>
              <a:gd name="connsiteY0" fmla="*/ 0 h 1004830"/>
              <a:gd name="connsiteX1" fmla="*/ 5182937 w 5182937"/>
              <a:gd name="connsiteY1" fmla="*/ 0 h 1004830"/>
              <a:gd name="connsiteX2" fmla="*/ 4791872 w 5182937"/>
              <a:gd name="connsiteY2" fmla="*/ 1004830 h 1004830"/>
              <a:gd name="connsiteX3" fmla="*/ 0 w 5182937"/>
              <a:gd name="connsiteY3" fmla="*/ 999079 h 1004830"/>
              <a:gd name="connsiteX4" fmla="*/ 0 w 5182937"/>
              <a:gd name="connsiteY4" fmla="*/ 0 h 1004830"/>
              <a:gd name="connsiteX0" fmla="*/ 0 w 5242034"/>
              <a:gd name="connsiteY0" fmla="*/ 0 h 1004830"/>
              <a:gd name="connsiteX1" fmla="*/ 5182937 w 5242034"/>
              <a:gd name="connsiteY1" fmla="*/ 0 h 1004830"/>
              <a:gd name="connsiteX2" fmla="*/ 4791872 w 5242034"/>
              <a:gd name="connsiteY2" fmla="*/ 1004830 h 1004830"/>
              <a:gd name="connsiteX3" fmla="*/ 0 w 5242034"/>
              <a:gd name="connsiteY3" fmla="*/ 999079 h 1004830"/>
              <a:gd name="connsiteX4" fmla="*/ 0 w 5242034"/>
              <a:gd name="connsiteY4" fmla="*/ 0 h 1004830"/>
              <a:gd name="connsiteX0" fmla="*/ 0 w 4810634"/>
              <a:gd name="connsiteY0" fmla="*/ 5576 h 1010406"/>
              <a:gd name="connsiteX1" fmla="*/ 4112420 w 4810634"/>
              <a:gd name="connsiteY1" fmla="*/ 0 h 1010406"/>
              <a:gd name="connsiteX2" fmla="*/ 4791872 w 4810634"/>
              <a:gd name="connsiteY2" fmla="*/ 1010406 h 1010406"/>
              <a:gd name="connsiteX3" fmla="*/ 0 w 4810634"/>
              <a:gd name="connsiteY3" fmla="*/ 1004655 h 1010406"/>
              <a:gd name="connsiteX4" fmla="*/ 0 w 4810634"/>
              <a:gd name="connsiteY4" fmla="*/ 5576 h 1010406"/>
              <a:gd name="connsiteX0" fmla="*/ 0 w 4214302"/>
              <a:gd name="connsiteY0" fmla="*/ 5576 h 1004830"/>
              <a:gd name="connsiteX1" fmla="*/ 4112420 w 4214302"/>
              <a:gd name="connsiteY1" fmla="*/ 0 h 1004830"/>
              <a:gd name="connsiteX2" fmla="*/ 4005711 w 4214302"/>
              <a:gd name="connsiteY2" fmla="*/ 1004830 h 1004830"/>
              <a:gd name="connsiteX3" fmla="*/ 0 w 4214302"/>
              <a:gd name="connsiteY3" fmla="*/ 1004655 h 1004830"/>
              <a:gd name="connsiteX4" fmla="*/ 0 w 4214302"/>
              <a:gd name="connsiteY4" fmla="*/ 5576 h 1004830"/>
              <a:gd name="connsiteX0" fmla="*/ 0 w 4159457"/>
              <a:gd name="connsiteY0" fmla="*/ 5576 h 1004830"/>
              <a:gd name="connsiteX1" fmla="*/ 4112420 w 4159457"/>
              <a:gd name="connsiteY1" fmla="*/ 0 h 1004830"/>
              <a:gd name="connsiteX2" fmla="*/ 4005711 w 4159457"/>
              <a:gd name="connsiteY2" fmla="*/ 1004830 h 1004830"/>
              <a:gd name="connsiteX3" fmla="*/ 0 w 4159457"/>
              <a:gd name="connsiteY3" fmla="*/ 1004655 h 1004830"/>
              <a:gd name="connsiteX4" fmla="*/ 0 w 4159457"/>
              <a:gd name="connsiteY4" fmla="*/ 5576 h 1004830"/>
              <a:gd name="connsiteX0" fmla="*/ 0 w 4112420"/>
              <a:gd name="connsiteY0" fmla="*/ 5576 h 1004830"/>
              <a:gd name="connsiteX1" fmla="*/ 4112420 w 4112420"/>
              <a:gd name="connsiteY1" fmla="*/ 0 h 1004830"/>
              <a:gd name="connsiteX2" fmla="*/ 4005711 w 4112420"/>
              <a:gd name="connsiteY2" fmla="*/ 1004830 h 1004830"/>
              <a:gd name="connsiteX3" fmla="*/ 0 w 4112420"/>
              <a:gd name="connsiteY3" fmla="*/ 1004655 h 1004830"/>
              <a:gd name="connsiteX4" fmla="*/ 0 w 4112420"/>
              <a:gd name="connsiteY4" fmla="*/ 5576 h 1004830"/>
              <a:gd name="connsiteX0" fmla="*/ 0 w 4112420"/>
              <a:gd name="connsiteY0" fmla="*/ 5576 h 1004830"/>
              <a:gd name="connsiteX1" fmla="*/ 4112420 w 4112420"/>
              <a:gd name="connsiteY1" fmla="*/ 0 h 1004830"/>
              <a:gd name="connsiteX2" fmla="*/ 4005711 w 4112420"/>
              <a:gd name="connsiteY2" fmla="*/ 1004830 h 1004830"/>
              <a:gd name="connsiteX3" fmla="*/ 0 w 4112420"/>
              <a:gd name="connsiteY3" fmla="*/ 1004655 h 1004830"/>
              <a:gd name="connsiteX4" fmla="*/ 0 w 4112420"/>
              <a:gd name="connsiteY4" fmla="*/ 5576 h 100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2420" h="1004830">
                <a:moveTo>
                  <a:pt x="0" y="5576"/>
                </a:moveTo>
                <a:lnTo>
                  <a:pt x="4112420" y="0"/>
                </a:lnTo>
                <a:cubicBezTo>
                  <a:pt x="4110023" y="81166"/>
                  <a:pt x="4014403" y="492408"/>
                  <a:pt x="4005711" y="1004830"/>
                </a:cubicBezTo>
                <a:lnTo>
                  <a:pt x="0" y="1004655"/>
                </a:lnTo>
                <a:lnTo>
                  <a:pt x="0" y="5576"/>
                </a:lnTo>
                <a:close/>
              </a:path>
            </a:pathLst>
          </a:custGeom>
          <a:gradFill flip="none" rotWithShape="1">
            <a:gsLst>
              <a:gs pos="0">
                <a:schemeClr val="accent1">
                  <a:lumMod val="75000"/>
                </a:schemeClr>
              </a:gs>
              <a:gs pos="10000">
                <a:schemeClr val="accent1">
                  <a:lumMod val="95000"/>
                  <a:lumOff val="5000"/>
                </a:schemeClr>
              </a:gs>
              <a:gs pos="100000">
                <a:schemeClr val="accent1">
                  <a:lumMod val="60000"/>
                </a:schemeClr>
              </a:gs>
            </a:gsLst>
            <a:path path="circle">
              <a:fillToRect l="50000" t="130000" r="50000" b="-30000"/>
            </a:path>
            <a:tileRect/>
          </a:gradFill>
          <a:ln>
            <a:noFill/>
          </a:ln>
          <a:effectLst>
            <a:outerShdw blurRad="114300" dist="304800" dir="10800000" sx="85000" sy="85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Rectangle 12">
            <a:extLst>
              <a:ext uri="{FF2B5EF4-FFF2-40B4-BE49-F238E27FC236}">
                <a16:creationId xmlns:a16="http://schemas.microsoft.com/office/drawing/2014/main" xmlns="" id="{9E2BEBF8-7EAA-4DBF-892D-9056F205E121}"/>
              </a:ext>
            </a:extLst>
          </p:cNvPr>
          <p:cNvSpPr>
            <a:spLocks noChangeAspect="1"/>
          </p:cNvSpPr>
          <p:nvPr/>
        </p:nvSpPr>
        <p:spPr>
          <a:xfrm>
            <a:off x="4199065" y="1902511"/>
            <a:ext cx="748831" cy="577081"/>
          </a:xfrm>
          <a:prstGeom prst="rect">
            <a:avLst/>
          </a:prstGeom>
          <a:noFill/>
        </p:spPr>
        <p:txBody>
          <a:bodyPr wrap="square" lIns="68580" tIns="34290" rIns="68580" bIns="34290">
            <a:spAutoFit/>
          </a:bodyPr>
          <a:lstStyle/>
          <a:p>
            <a:pPr algn="ctr"/>
            <a:r>
              <a:rPr lang="en-US" sz="3300" dirty="0">
                <a:ln w="0"/>
                <a:solidFill>
                  <a:schemeClr val="tx1">
                    <a:lumMod val="95000"/>
                    <a:lumOff val="5000"/>
                    <a:alpha val="71000"/>
                  </a:schemeClr>
                </a:solidFill>
                <a:latin typeface="Bookman Old Style" panose="02050604050505020204" pitchFamily="18" charset="0"/>
                <a:ea typeface="Arial Unicode MS" panose="020B0604020202020204" pitchFamily="34" charset="-128"/>
                <a:cs typeface="Beirut" pitchFamily="2" charset="-78"/>
              </a:rPr>
              <a:t>02</a:t>
            </a:r>
          </a:p>
        </p:txBody>
      </p:sp>
      <p:sp>
        <p:nvSpPr>
          <p:cNvPr id="15" name="Rectangle 7">
            <a:extLst>
              <a:ext uri="{FF2B5EF4-FFF2-40B4-BE49-F238E27FC236}">
                <a16:creationId xmlns:a16="http://schemas.microsoft.com/office/drawing/2014/main" xmlns="" id="{4E0571F0-38A1-4F9C-9FD0-9CE6C16F32DA}"/>
              </a:ext>
            </a:extLst>
          </p:cNvPr>
          <p:cNvSpPr/>
          <p:nvPr/>
        </p:nvSpPr>
        <p:spPr>
          <a:xfrm flipH="1">
            <a:off x="1003609" y="2462544"/>
            <a:ext cx="7077405" cy="572177"/>
          </a:xfrm>
          <a:custGeom>
            <a:avLst/>
            <a:gdLst>
              <a:gd name="connsiteX0" fmla="*/ 0 w 5182937"/>
              <a:gd name="connsiteY0" fmla="*/ 0 h 999079"/>
              <a:gd name="connsiteX1" fmla="*/ 5182937 w 5182937"/>
              <a:gd name="connsiteY1" fmla="*/ 0 h 999079"/>
              <a:gd name="connsiteX2" fmla="*/ 5182937 w 5182937"/>
              <a:gd name="connsiteY2" fmla="*/ 999079 h 999079"/>
              <a:gd name="connsiteX3" fmla="*/ 0 w 5182937"/>
              <a:gd name="connsiteY3" fmla="*/ 999079 h 999079"/>
              <a:gd name="connsiteX4" fmla="*/ 0 w 5182937"/>
              <a:gd name="connsiteY4" fmla="*/ 0 h 999079"/>
              <a:gd name="connsiteX0" fmla="*/ 0 w 5182937"/>
              <a:gd name="connsiteY0" fmla="*/ 0 h 1004830"/>
              <a:gd name="connsiteX1" fmla="*/ 5182937 w 5182937"/>
              <a:gd name="connsiteY1" fmla="*/ 0 h 1004830"/>
              <a:gd name="connsiteX2" fmla="*/ 4791872 w 5182937"/>
              <a:gd name="connsiteY2" fmla="*/ 1004830 h 1004830"/>
              <a:gd name="connsiteX3" fmla="*/ 0 w 5182937"/>
              <a:gd name="connsiteY3" fmla="*/ 999079 h 1004830"/>
              <a:gd name="connsiteX4" fmla="*/ 0 w 5182937"/>
              <a:gd name="connsiteY4" fmla="*/ 0 h 1004830"/>
              <a:gd name="connsiteX0" fmla="*/ 0 w 5242034"/>
              <a:gd name="connsiteY0" fmla="*/ 0 h 1004830"/>
              <a:gd name="connsiteX1" fmla="*/ 5182937 w 5242034"/>
              <a:gd name="connsiteY1" fmla="*/ 0 h 1004830"/>
              <a:gd name="connsiteX2" fmla="*/ 4791872 w 5242034"/>
              <a:gd name="connsiteY2" fmla="*/ 1004830 h 1004830"/>
              <a:gd name="connsiteX3" fmla="*/ 0 w 5242034"/>
              <a:gd name="connsiteY3" fmla="*/ 999079 h 1004830"/>
              <a:gd name="connsiteX4" fmla="*/ 0 w 5242034"/>
              <a:gd name="connsiteY4" fmla="*/ 0 h 1004830"/>
              <a:gd name="connsiteX0" fmla="*/ 0 w 4878629"/>
              <a:gd name="connsiteY0" fmla="*/ 16727 h 1021557"/>
              <a:gd name="connsiteX1" fmla="*/ 4692284 w 4878629"/>
              <a:gd name="connsiteY1" fmla="*/ 0 h 1021557"/>
              <a:gd name="connsiteX2" fmla="*/ 4791872 w 4878629"/>
              <a:gd name="connsiteY2" fmla="*/ 1021557 h 1021557"/>
              <a:gd name="connsiteX3" fmla="*/ 0 w 4878629"/>
              <a:gd name="connsiteY3" fmla="*/ 1015806 h 1021557"/>
              <a:gd name="connsiteX4" fmla="*/ 0 w 4878629"/>
              <a:gd name="connsiteY4" fmla="*/ 16727 h 1021557"/>
              <a:gd name="connsiteX0" fmla="*/ 0 w 4961750"/>
              <a:gd name="connsiteY0" fmla="*/ 12373 h 1017203"/>
              <a:gd name="connsiteX1" fmla="*/ 4844684 w 4961750"/>
              <a:gd name="connsiteY1" fmla="*/ 0 h 1017203"/>
              <a:gd name="connsiteX2" fmla="*/ 4791872 w 4961750"/>
              <a:gd name="connsiteY2" fmla="*/ 1017203 h 1017203"/>
              <a:gd name="connsiteX3" fmla="*/ 0 w 4961750"/>
              <a:gd name="connsiteY3" fmla="*/ 1011452 h 1017203"/>
              <a:gd name="connsiteX4" fmla="*/ 0 w 4961750"/>
              <a:gd name="connsiteY4" fmla="*/ 12373 h 101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1750" h="1017203">
                <a:moveTo>
                  <a:pt x="0" y="12373"/>
                </a:moveTo>
                <a:lnTo>
                  <a:pt x="4844684" y="0"/>
                </a:lnTo>
                <a:cubicBezTo>
                  <a:pt x="5070887" y="789268"/>
                  <a:pt x="4922227" y="682260"/>
                  <a:pt x="4791872" y="1017203"/>
                </a:cubicBezTo>
                <a:lnTo>
                  <a:pt x="0" y="1011452"/>
                </a:lnTo>
                <a:lnTo>
                  <a:pt x="0" y="12373"/>
                </a:lnTo>
                <a:close/>
              </a:path>
            </a:pathLst>
          </a:custGeom>
          <a:gradFill flip="none" rotWithShape="1">
            <a:gsLst>
              <a:gs pos="0">
                <a:schemeClr val="accent2">
                  <a:lumMod val="50000"/>
                </a:schemeClr>
              </a:gs>
              <a:gs pos="46000">
                <a:schemeClr val="accent2">
                  <a:lumMod val="75000"/>
                </a:schemeClr>
              </a:gs>
              <a:gs pos="84000">
                <a:schemeClr val="accent2">
                  <a:lumMod val="75000"/>
                </a:schemeClr>
              </a:gs>
            </a:gsLst>
            <a:lin ang="8100000" scaled="1"/>
            <a:tileRect/>
          </a:gradFill>
          <a:ln>
            <a:noFill/>
          </a:ln>
          <a:effectLst>
            <a:outerShdw blurRad="114300" dist="304800" dir="10800000" sx="85000" sy="85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 name="Rectangle 17">
            <a:extLst>
              <a:ext uri="{FF2B5EF4-FFF2-40B4-BE49-F238E27FC236}">
                <a16:creationId xmlns:a16="http://schemas.microsoft.com/office/drawing/2014/main" xmlns="" id="{60F61925-1FBA-462D-9FBF-CC24480C2698}"/>
              </a:ext>
            </a:extLst>
          </p:cNvPr>
          <p:cNvSpPr>
            <a:spLocks noChangeAspect="1"/>
          </p:cNvSpPr>
          <p:nvPr/>
        </p:nvSpPr>
        <p:spPr>
          <a:xfrm>
            <a:off x="4232519" y="2470832"/>
            <a:ext cx="748831" cy="577081"/>
          </a:xfrm>
          <a:prstGeom prst="rect">
            <a:avLst/>
          </a:prstGeom>
          <a:noFill/>
        </p:spPr>
        <p:txBody>
          <a:bodyPr wrap="square" lIns="68580" tIns="34290" rIns="68580" bIns="34290">
            <a:spAutoFit/>
          </a:bodyPr>
          <a:lstStyle/>
          <a:p>
            <a:pPr algn="ctr"/>
            <a:r>
              <a:rPr lang="en-US" sz="3300" dirty="0">
                <a:ln w="0"/>
                <a:solidFill>
                  <a:schemeClr val="tx1">
                    <a:lumMod val="95000"/>
                    <a:lumOff val="5000"/>
                    <a:alpha val="71000"/>
                  </a:schemeClr>
                </a:solidFill>
                <a:latin typeface="Bookman Old Style" panose="02050604050505020204" pitchFamily="18" charset="0"/>
                <a:ea typeface="Arial Unicode MS" panose="020B0604020202020204" pitchFamily="34" charset="-128"/>
                <a:cs typeface="Beirut" pitchFamily="2" charset="-78"/>
              </a:rPr>
              <a:t>03</a:t>
            </a:r>
          </a:p>
        </p:txBody>
      </p:sp>
      <p:sp>
        <p:nvSpPr>
          <p:cNvPr id="20" name="Rectangle 7">
            <a:extLst>
              <a:ext uri="{FF2B5EF4-FFF2-40B4-BE49-F238E27FC236}">
                <a16:creationId xmlns:a16="http://schemas.microsoft.com/office/drawing/2014/main" xmlns="" id="{9BA23719-27F9-4CB2-B250-8BEFA1546C29}"/>
              </a:ext>
            </a:extLst>
          </p:cNvPr>
          <p:cNvSpPr/>
          <p:nvPr/>
        </p:nvSpPr>
        <p:spPr>
          <a:xfrm flipH="1">
            <a:off x="925551" y="3035329"/>
            <a:ext cx="7161160" cy="567330"/>
          </a:xfrm>
          <a:custGeom>
            <a:avLst/>
            <a:gdLst>
              <a:gd name="connsiteX0" fmla="*/ 0 w 5182937"/>
              <a:gd name="connsiteY0" fmla="*/ 0 h 999079"/>
              <a:gd name="connsiteX1" fmla="*/ 5182937 w 5182937"/>
              <a:gd name="connsiteY1" fmla="*/ 0 h 999079"/>
              <a:gd name="connsiteX2" fmla="*/ 5182937 w 5182937"/>
              <a:gd name="connsiteY2" fmla="*/ 999079 h 999079"/>
              <a:gd name="connsiteX3" fmla="*/ 0 w 5182937"/>
              <a:gd name="connsiteY3" fmla="*/ 999079 h 999079"/>
              <a:gd name="connsiteX4" fmla="*/ 0 w 5182937"/>
              <a:gd name="connsiteY4" fmla="*/ 0 h 999079"/>
              <a:gd name="connsiteX0" fmla="*/ 0 w 5182937"/>
              <a:gd name="connsiteY0" fmla="*/ 0 h 1004830"/>
              <a:gd name="connsiteX1" fmla="*/ 5182937 w 5182937"/>
              <a:gd name="connsiteY1" fmla="*/ 0 h 1004830"/>
              <a:gd name="connsiteX2" fmla="*/ 4791872 w 5182937"/>
              <a:gd name="connsiteY2" fmla="*/ 1004830 h 1004830"/>
              <a:gd name="connsiteX3" fmla="*/ 0 w 5182937"/>
              <a:gd name="connsiteY3" fmla="*/ 999079 h 1004830"/>
              <a:gd name="connsiteX4" fmla="*/ 0 w 5182937"/>
              <a:gd name="connsiteY4" fmla="*/ 0 h 1004830"/>
              <a:gd name="connsiteX0" fmla="*/ 0 w 5242034"/>
              <a:gd name="connsiteY0" fmla="*/ 0 h 1004830"/>
              <a:gd name="connsiteX1" fmla="*/ 5182937 w 5242034"/>
              <a:gd name="connsiteY1" fmla="*/ 0 h 1004830"/>
              <a:gd name="connsiteX2" fmla="*/ 4791872 w 5242034"/>
              <a:gd name="connsiteY2" fmla="*/ 1004830 h 1004830"/>
              <a:gd name="connsiteX3" fmla="*/ 0 w 5242034"/>
              <a:gd name="connsiteY3" fmla="*/ 999079 h 1004830"/>
              <a:gd name="connsiteX4" fmla="*/ 0 w 5242034"/>
              <a:gd name="connsiteY4" fmla="*/ 0 h 1004830"/>
              <a:gd name="connsiteX0" fmla="*/ 0 w 4810943"/>
              <a:gd name="connsiteY0" fmla="*/ 0 h 1004830"/>
              <a:gd name="connsiteX1" fmla="*/ 4123571 w 4810943"/>
              <a:gd name="connsiteY1" fmla="*/ 0 h 1004830"/>
              <a:gd name="connsiteX2" fmla="*/ 4791872 w 4810943"/>
              <a:gd name="connsiteY2" fmla="*/ 1004830 h 1004830"/>
              <a:gd name="connsiteX3" fmla="*/ 0 w 4810943"/>
              <a:gd name="connsiteY3" fmla="*/ 999079 h 1004830"/>
              <a:gd name="connsiteX4" fmla="*/ 0 w 4810943"/>
              <a:gd name="connsiteY4" fmla="*/ 0 h 1004830"/>
              <a:gd name="connsiteX0" fmla="*/ 0 w 4412114"/>
              <a:gd name="connsiteY0" fmla="*/ 0 h 999079"/>
              <a:gd name="connsiteX1" fmla="*/ 4123571 w 4412114"/>
              <a:gd name="connsiteY1" fmla="*/ 0 h 999079"/>
              <a:gd name="connsiteX2" fmla="*/ 4362550 w 4412114"/>
              <a:gd name="connsiteY2" fmla="*/ 993679 h 999079"/>
              <a:gd name="connsiteX3" fmla="*/ 0 w 4412114"/>
              <a:gd name="connsiteY3" fmla="*/ 999079 h 999079"/>
              <a:gd name="connsiteX4" fmla="*/ 0 w 4412114"/>
              <a:gd name="connsiteY4" fmla="*/ 0 h 999079"/>
              <a:gd name="connsiteX0" fmla="*/ 0 w 4255316"/>
              <a:gd name="connsiteY0" fmla="*/ 0 h 999255"/>
              <a:gd name="connsiteX1" fmla="*/ 4123571 w 4255316"/>
              <a:gd name="connsiteY1" fmla="*/ 0 h 999255"/>
              <a:gd name="connsiteX2" fmla="*/ 4112682 w 4255316"/>
              <a:gd name="connsiteY2" fmla="*/ 999255 h 999255"/>
              <a:gd name="connsiteX3" fmla="*/ 0 w 4255316"/>
              <a:gd name="connsiteY3" fmla="*/ 999079 h 999255"/>
              <a:gd name="connsiteX4" fmla="*/ 0 w 4255316"/>
              <a:gd name="connsiteY4" fmla="*/ 0 h 999255"/>
              <a:gd name="connsiteX0" fmla="*/ 0 w 4221037"/>
              <a:gd name="connsiteY0" fmla="*/ 0 h 999255"/>
              <a:gd name="connsiteX1" fmla="*/ 4123571 w 4221037"/>
              <a:gd name="connsiteY1" fmla="*/ 0 h 999255"/>
              <a:gd name="connsiteX2" fmla="*/ 4112682 w 4221037"/>
              <a:gd name="connsiteY2" fmla="*/ 999255 h 999255"/>
              <a:gd name="connsiteX3" fmla="*/ 0 w 4221037"/>
              <a:gd name="connsiteY3" fmla="*/ 999079 h 999255"/>
              <a:gd name="connsiteX4" fmla="*/ 0 w 4221037"/>
              <a:gd name="connsiteY4" fmla="*/ 0 h 999255"/>
              <a:gd name="connsiteX0" fmla="*/ 0 w 4183932"/>
              <a:gd name="connsiteY0" fmla="*/ 0 h 1008586"/>
              <a:gd name="connsiteX1" fmla="*/ 4123571 w 4183932"/>
              <a:gd name="connsiteY1" fmla="*/ 0 h 1008586"/>
              <a:gd name="connsiteX2" fmla="*/ 3868763 w 4183932"/>
              <a:gd name="connsiteY2" fmla="*/ 1008586 h 1008586"/>
              <a:gd name="connsiteX3" fmla="*/ 0 w 4183932"/>
              <a:gd name="connsiteY3" fmla="*/ 999079 h 1008586"/>
              <a:gd name="connsiteX4" fmla="*/ 0 w 4183932"/>
              <a:gd name="connsiteY4" fmla="*/ 0 h 100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32" h="1008586">
                <a:moveTo>
                  <a:pt x="0" y="0"/>
                </a:moveTo>
                <a:lnTo>
                  <a:pt x="4123571" y="0"/>
                </a:lnTo>
                <a:cubicBezTo>
                  <a:pt x="4349774" y="789268"/>
                  <a:pt x="3867244" y="651341"/>
                  <a:pt x="3868763" y="1008586"/>
                </a:cubicBezTo>
                <a:lnTo>
                  <a:pt x="0" y="999079"/>
                </a:lnTo>
                <a:lnTo>
                  <a:pt x="0" y="0"/>
                </a:lnTo>
                <a:close/>
              </a:path>
            </a:pathLst>
          </a:custGeom>
          <a:gradFill flip="none" rotWithShape="1">
            <a:gsLst>
              <a:gs pos="52954">
                <a:schemeClr val="accent5">
                  <a:lumMod val="75000"/>
                </a:schemeClr>
              </a:gs>
              <a:gs pos="0">
                <a:schemeClr val="accent5">
                  <a:lumMod val="50000"/>
                </a:schemeClr>
              </a:gs>
              <a:gs pos="84000">
                <a:schemeClr val="accent5">
                  <a:lumMod val="75000"/>
                </a:schemeClr>
              </a:gs>
            </a:gsLst>
            <a:lin ang="8100000" scaled="1"/>
            <a:tileRect/>
          </a:gradFill>
          <a:ln>
            <a:noFill/>
          </a:ln>
          <a:effectLst>
            <a:outerShdw blurRad="114300" dist="304800" dir="10800000" sx="85000" sy="85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3" name="Rectangle 22">
            <a:extLst>
              <a:ext uri="{FF2B5EF4-FFF2-40B4-BE49-F238E27FC236}">
                <a16:creationId xmlns:a16="http://schemas.microsoft.com/office/drawing/2014/main" xmlns="" id="{B7599844-FA23-4C54-8790-CD26A62F8A8C}"/>
              </a:ext>
            </a:extLst>
          </p:cNvPr>
          <p:cNvSpPr>
            <a:spLocks noChangeAspect="1"/>
          </p:cNvSpPr>
          <p:nvPr/>
        </p:nvSpPr>
        <p:spPr>
          <a:xfrm>
            <a:off x="4232519" y="3035837"/>
            <a:ext cx="748831" cy="577081"/>
          </a:xfrm>
          <a:prstGeom prst="rect">
            <a:avLst/>
          </a:prstGeom>
          <a:noFill/>
        </p:spPr>
        <p:txBody>
          <a:bodyPr wrap="square" lIns="68580" tIns="34290" rIns="68580" bIns="34290">
            <a:spAutoFit/>
          </a:bodyPr>
          <a:lstStyle/>
          <a:p>
            <a:pPr algn="ctr"/>
            <a:r>
              <a:rPr lang="en-US" sz="3300" dirty="0" smtClean="0">
                <a:ln w="0"/>
                <a:solidFill>
                  <a:schemeClr val="tx1">
                    <a:lumMod val="95000"/>
                    <a:lumOff val="5000"/>
                    <a:alpha val="71000"/>
                  </a:schemeClr>
                </a:solidFill>
                <a:latin typeface="Bookman Old Style" panose="02050604050505020204" pitchFamily="18" charset="0"/>
                <a:ea typeface="Arial Unicode MS" panose="020B0604020202020204" pitchFamily="34" charset="-128"/>
                <a:cs typeface="Beirut" pitchFamily="2" charset="-78"/>
              </a:rPr>
              <a:t>04</a:t>
            </a:r>
            <a:endParaRPr lang="en-US" sz="3300" dirty="0">
              <a:ln w="0"/>
              <a:solidFill>
                <a:schemeClr val="tx1">
                  <a:lumMod val="95000"/>
                  <a:lumOff val="5000"/>
                  <a:alpha val="71000"/>
                </a:schemeClr>
              </a:solidFill>
              <a:latin typeface="Bookman Old Style" panose="02050604050505020204" pitchFamily="18" charset="0"/>
              <a:ea typeface="Arial Unicode MS" panose="020B0604020202020204" pitchFamily="34" charset="-128"/>
              <a:cs typeface="Beirut" pitchFamily="2" charset="-78"/>
            </a:endParaRPr>
          </a:p>
        </p:txBody>
      </p:sp>
      <p:sp>
        <p:nvSpPr>
          <p:cNvPr id="25" name="Rectangle 7">
            <a:extLst>
              <a:ext uri="{FF2B5EF4-FFF2-40B4-BE49-F238E27FC236}">
                <a16:creationId xmlns:a16="http://schemas.microsoft.com/office/drawing/2014/main" xmlns="" id="{1B44F08C-7FA3-4FF0-BDB1-0256C3A67F95}"/>
              </a:ext>
            </a:extLst>
          </p:cNvPr>
          <p:cNvSpPr/>
          <p:nvPr/>
        </p:nvSpPr>
        <p:spPr>
          <a:xfrm flipH="1">
            <a:off x="970155" y="3598100"/>
            <a:ext cx="7115163" cy="1051959"/>
          </a:xfrm>
          <a:custGeom>
            <a:avLst/>
            <a:gdLst>
              <a:gd name="connsiteX0" fmla="*/ 0 w 5182937"/>
              <a:gd name="connsiteY0" fmla="*/ 0 h 999079"/>
              <a:gd name="connsiteX1" fmla="*/ 5182937 w 5182937"/>
              <a:gd name="connsiteY1" fmla="*/ 0 h 999079"/>
              <a:gd name="connsiteX2" fmla="*/ 5182937 w 5182937"/>
              <a:gd name="connsiteY2" fmla="*/ 999079 h 999079"/>
              <a:gd name="connsiteX3" fmla="*/ 0 w 5182937"/>
              <a:gd name="connsiteY3" fmla="*/ 999079 h 999079"/>
              <a:gd name="connsiteX4" fmla="*/ 0 w 5182937"/>
              <a:gd name="connsiteY4" fmla="*/ 0 h 999079"/>
              <a:gd name="connsiteX0" fmla="*/ 0 w 5182937"/>
              <a:gd name="connsiteY0" fmla="*/ 0 h 1004830"/>
              <a:gd name="connsiteX1" fmla="*/ 5182937 w 5182937"/>
              <a:gd name="connsiteY1" fmla="*/ 0 h 1004830"/>
              <a:gd name="connsiteX2" fmla="*/ 4791872 w 5182937"/>
              <a:gd name="connsiteY2" fmla="*/ 1004830 h 1004830"/>
              <a:gd name="connsiteX3" fmla="*/ 0 w 5182937"/>
              <a:gd name="connsiteY3" fmla="*/ 999079 h 1004830"/>
              <a:gd name="connsiteX4" fmla="*/ 0 w 5182937"/>
              <a:gd name="connsiteY4" fmla="*/ 0 h 1004830"/>
              <a:gd name="connsiteX0" fmla="*/ 0 w 5242034"/>
              <a:gd name="connsiteY0" fmla="*/ 0 h 1004830"/>
              <a:gd name="connsiteX1" fmla="*/ 5182937 w 5242034"/>
              <a:gd name="connsiteY1" fmla="*/ 0 h 1004830"/>
              <a:gd name="connsiteX2" fmla="*/ 4791872 w 5242034"/>
              <a:gd name="connsiteY2" fmla="*/ 1004830 h 1004830"/>
              <a:gd name="connsiteX3" fmla="*/ 0 w 5242034"/>
              <a:gd name="connsiteY3" fmla="*/ 999079 h 1004830"/>
              <a:gd name="connsiteX4" fmla="*/ 0 w 5242034"/>
              <a:gd name="connsiteY4" fmla="*/ 0 h 1004830"/>
              <a:gd name="connsiteX0" fmla="*/ 0 w 5630440"/>
              <a:gd name="connsiteY0" fmla="*/ 0 h 999255"/>
              <a:gd name="connsiteX1" fmla="*/ 5182937 w 5630440"/>
              <a:gd name="connsiteY1" fmla="*/ 0 h 999255"/>
              <a:gd name="connsiteX2" fmla="*/ 5600335 w 5630440"/>
              <a:gd name="connsiteY2" fmla="*/ 999255 h 999255"/>
              <a:gd name="connsiteX3" fmla="*/ 0 w 5630440"/>
              <a:gd name="connsiteY3" fmla="*/ 999079 h 999255"/>
              <a:gd name="connsiteX4" fmla="*/ 0 w 5630440"/>
              <a:gd name="connsiteY4" fmla="*/ 0 h 999255"/>
              <a:gd name="connsiteX0" fmla="*/ 0 w 5608818"/>
              <a:gd name="connsiteY0" fmla="*/ 0 h 999255"/>
              <a:gd name="connsiteX1" fmla="*/ 5182937 w 5608818"/>
              <a:gd name="connsiteY1" fmla="*/ 0 h 999255"/>
              <a:gd name="connsiteX2" fmla="*/ 5600335 w 5608818"/>
              <a:gd name="connsiteY2" fmla="*/ 999255 h 999255"/>
              <a:gd name="connsiteX3" fmla="*/ 0 w 5608818"/>
              <a:gd name="connsiteY3" fmla="*/ 999079 h 999255"/>
              <a:gd name="connsiteX4" fmla="*/ 0 w 5608818"/>
              <a:gd name="connsiteY4" fmla="*/ 0 h 999255"/>
              <a:gd name="connsiteX0" fmla="*/ 0 w 5614900"/>
              <a:gd name="connsiteY0" fmla="*/ 0 h 999255"/>
              <a:gd name="connsiteX1" fmla="*/ 5182937 w 5614900"/>
              <a:gd name="connsiteY1" fmla="*/ 0 h 999255"/>
              <a:gd name="connsiteX2" fmla="*/ 5600335 w 5614900"/>
              <a:gd name="connsiteY2" fmla="*/ 999255 h 999255"/>
              <a:gd name="connsiteX3" fmla="*/ 0 w 5614900"/>
              <a:gd name="connsiteY3" fmla="*/ 999079 h 999255"/>
              <a:gd name="connsiteX4" fmla="*/ 0 w 5614900"/>
              <a:gd name="connsiteY4" fmla="*/ 0 h 999255"/>
              <a:gd name="connsiteX0" fmla="*/ 0 w 5600335"/>
              <a:gd name="connsiteY0" fmla="*/ 0 h 999255"/>
              <a:gd name="connsiteX1" fmla="*/ 5182937 w 5600335"/>
              <a:gd name="connsiteY1" fmla="*/ 0 h 999255"/>
              <a:gd name="connsiteX2" fmla="*/ 5600335 w 5600335"/>
              <a:gd name="connsiteY2" fmla="*/ 999255 h 999255"/>
              <a:gd name="connsiteX3" fmla="*/ 0 w 5600335"/>
              <a:gd name="connsiteY3" fmla="*/ 999079 h 999255"/>
              <a:gd name="connsiteX4" fmla="*/ 0 w 5600335"/>
              <a:gd name="connsiteY4" fmla="*/ 0 h 999255"/>
              <a:gd name="connsiteX0" fmla="*/ 0 w 5600335"/>
              <a:gd name="connsiteY0" fmla="*/ 0 h 999255"/>
              <a:gd name="connsiteX1" fmla="*/ 5292035 w 5600335"/>
              <a:gd name="connsiteY1" fmla="*/ 0 h 999255"/>
              <a:gd name="connsiteX2" fmla="*/ 5600335 w 5600335"/>
              <a:gd name="connsiteY2" fmla="*/ 999255 h 999255"/>
              <a:gd name="connsiteX3" fmla="*/ 0 w 5600335"/>
              <a:gd name="connsiteY3" fmla="*/ 999079 h 999255"/>
              <a:gd name="connsiteX4" fmla="*/ 0 w 5600335"/>
              <a:gd name="connsiteY4" fmla="*/ 0 h 999255"/>
              <a:gd name="connsiteX0" fmla="*/ 0 w 5600335"/>
              <a:gd name="connsiteY0" fmla="*/ 0 h 999255"/>
              <a:gd name="connsiteX1" fmla="*/ 5292035 w 5600335"/>
              <a:gd name="connsiteY1" fmla="*/ 0 h 999255"/>
              <a:gd name="connsiteX2" fmla="*/ 5600335 w 5600335"/>
              <a:gd name="connsiteY2" fmla="*/ 999255 h 999255"/>
              <a:gd name="connsiteX3" fmla="*/ 0 w 5600335"/>
              <a:gd name="connsiteY3" fmla="*/ 999079 h 999255"/>
              <a:gd name="connsiteX4" fmla="*/ 0 w 5600335"/>
              <a:gd name="connsiteY4" fmla="*/ 0 h 99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0335" h="999255">
                <a:moveTo>
                  <a:pt x="0" y="0"/>
                </a:moveTo>
                <a:lnTo>
                  <a:pt x="5292035" y="0"/>
                </a:lnTo>
                <a:cubicBezTo>
                  <a:pt x="5439433" y="649878"/>
                  <a:pt x="5294549" y="608555"/>
                  <a:pt x="5600335" y="999255"/>
                </a:cubicBezTo>
                <a:lnTo>
                  <a:pt x="0" y="999079"/>
                </a:lnTo>
                <a:lnTo>
                  <a:pt x="0" y="0"/>
                </a:lnTo>
                <a:close/>
              </a:path>
            </a:pathLst>
          </a:custGeom>
          <a:gradFill flip="none" rotWithShape="1">
            <a:gsLst>
              <a:gs pos="0">
                <a:schemeClr val="accent4">
                  <a:lumMod val="50000"/>
                </a:schemeClr>
              </a:gs>
              <a:gs pos="46000">
                <a:schemeClr val="accent4">
                  <a:lumMod val="75000"/>
                </a:schemeClr>
              </a:gs>
              <a:gs pos="84000">
                <a:schemeClr val="accent4">
                  <a:lumMod val="75000"/>
                </a:schemeClr>
              </a:gs>
            </a:gsLst>
            <a:lin ang="8100000" scaled="1"/>
            <a:tileRect/>
          </a:gradFill>
          <a:ln>
            <a:noFill/>
          </a:ln>
          <a:effectLst>
            <a:outerShdw blurRad="114300" dist="304800" dir="10800000" sx="85000" sy="85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000" dirty="0"/>
          </a:p>
        </p:txBody>
      </p:sp>
      <p:sp>
        <p:nvSpPr>
          <p:cNvPr id="28" name="Rectangle 27">
            <a:extLst>
              <a:ext uri="{FF2B5EF4-FFF2-40B4-BE49-F238E27FC236}">
                <a16:creationId xmlns:a16="http://schemas.microsoft.com/office/drawing/2014/main" xmlns="" id="{2FC2B95F-6C3E-48B6-A5D2-987147F0E5F6}"/>
              </a:ext>
            </a:extLst>
          </p:cNvPr>
          <p:cNvSpPr>
            <a:spLocks noChangeAspect="1"/>
          </p:cNvSpPr>
          <p:nvPr/>
        </p:nvSpPr>
        <p:spPr>
          <a:xfrm>
            <a:off x="4254822" y="3722049"/>
            <a:ext cx="748831" cy="577081"/>
          </a:xfrm>
          <a:prstGeom prst="rect">
            <a:avLst/>
          </a:prstGeom>
          <a:noFill/>
        </p:spPr>
        <p:txBody>
          <a:bodyPr wrap="square" lIns="68580" tIns="34290" rIns="68580" bIns="34290">
            <a:spAutoFit/>
          </a:bodyPr>
          <a:lstStyle/>
          <a:p>
            <a:pPr algn="ctr"/>
            <a:r>
              <a:rPr lang="en-US" sz="3300" dirty="0">
                <a:ln w="0"/>
                <a:solidFill>
                  <a:schemeClr val="tx1">
                    <a:lumMod val="95000"/>
                    <a:lumOff val="5000"/>
                    <a:alpha val="71000"/>
                  </a:schemeClr>
                </a:solidFill>
                <a:latin typeface="Bookman Old Style" panose="02050604050505020204" pitchFamily="18" charset="0"/>
                <a:ea typeface="Arial Unicode MS" panose="020B0604020202020204" pitchFamily="34" charset="-128"/>
                <a:cs typeface="Beirut" pitchFamily="2" charset="-78"/>
              </a:rPr>
              <a:t>05</a:t>
            </a:r>
          </a:p>
        </p:txBody>
      </p:sp>
      <p:pic>
        <p:nvPicPr>
          <p:cNvPr id="29" name="Picture 28">
            <a:extLst>
              <a:ext uri="{FF2B5EF4-FFF2-40B4-BE49-F238E27FC236}">
                <a16:creationId xmlns:a16="http://schemas.microsoft.com/office/drawing/2014/main" xmlns="" id="{29AA9A58-5781-4495-ADE9-91EFACB00591}"/>
              </a:ext>
            </a:extLst>
          </p:cNvPr>
          <p:cNvPicPr>
            <a:picLocks noChangeAspect="1"/>
          </p:cNvPicPr>
          <p:nvPr/>
        </p:nvPicPr>
        <p:blipFill rotWithShape="1">
          <a:blip r:embed="rId3">
            <a:duotone>
              <a:prstClr val="black"/>
              <a:schemeClr val="accent3">
                <a:tint val="45000"/>
                <a:satMod val="400000"/>
              </a:schemeClr>
            </a:duotone>
            <a:extLst>
              <a:ext uri="{BEBA8EAE-BF5A-486C-A8C5-ECC9F3942E4B}">
                <a14:imgProps xmlns:a14="http://schemas.microsoft.com/office/drawing/2010/main" xmlns="">
                  <a14:imgLayer r:embed="">
                    <a14:imgEffect>
                      <a14:saturation sat="400000"/>
                    </a14:imgEffect>
                  </a14:imgLayer>
                </a14:imgProps>
              </a:ext>
              <a:ext uri="{28A0092B-C50C-407E-A947-70E740481C1C}">
                <a14:useLocalDpi xmlns:a14="http://schemas.microsoft.com/office/drawing/2010/main" xmlns="" val="0"/>
              </a:ext>
            </a:extLst>
          </a:blip>
          <a:srcRect/>
          <a:stretch/>
        </p:blipFill>
        <p:spPr>
          <a:xfrm>
            <a:off x="317372" y="1285531"/>
            <a:ext cx="3726849" cy="563962"/>
          </a:xfrm>
          <a:prstGeom prst="rect">
            <a:avLst/>
          </a:prstGeom>
          <a:effectLst>
            <a:outerShdw blurRad="165100" dist="177800" dir="1620000" algn="tl" rotWithShape="0">
              <a:prstClr val="black">
                <a:alpha val="40000"/>
              </a:prstClr>
            </a:outerShdw>
          </a:effectLst>
        </p:spPr>
      </p:pic>
      <p:pic>
        <p:nvPicPr>
          <p:cNvPr id="30" name="Picture 29">
            <a:extLst>
              <a:ext uri="{FF2B5EF4-FFF2-40B4-BE49-F238E27FC236}">
                <a16:creationId xmlns:a16="http://schemas.microsoft.com/office/drawing/2014/main" xmlns="" id="{DBB41977-32DE-45A7-9158-4CB292F506E5}"/>
              </a:ext>
            </a:extLst>
          </p:cNvPr>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xmlns="" val="0"/>
              </a:ext>
            </a:extLst>
          </a:blip>
          <a:srcRect/>
          <a:stretch/>
        </p:blipFill>
        <p:spPr>
          <a:xfrm>
            <a:off x="295881" y="1835984"/>
            <a:ext cx="3721916" cy="554721"/>
          </a:xfrm>
          <a:prstGeom prst="rect">
            <a:avLst/>
          </a:prstGeom>
          <a:effectLst>
            <a:outerShdw blurRad="165100" dist="177800" dir="1620000" algn="tl" rotWithShape="0">
              <a:prstClr val="black">
                <a:alpha val="40000"/>
              </a:prstClr>
            </a:outerShdw>
          </a:effectLst>
        </p:spPr>
      </p:pic>
      <p:pic>
        <p:nvPicPr>
          <p:cNvPr id="31" name="Picture 30">
            <a:extLst>
              <a:ext uri="{FF2B5EF4-FFF2-40B4-BE49-F238E27FC236}">
                <a16:creationId xmlns:a16="http://schemas.microsoft.com/office/drawing/2014/main" xmlns="" id="{EC540C53-9ED5-47C6-8A79-308982FAB89C}"/>
              </a:ext>
            </a:extLst>
          </p:cNvPr>
          <p:cNvPicPr>
            <a:picLocks noChangeAspect="1"/>
          </p:cNvPicPr>
          <p:nvPr/>
        </p:nvPicPr>
        <p:blipFill rotWithShape="1">
          <a:blip r:embed="rId5">
            <a:duotone>
              <a:prstClr val="black"/>
              <a:schemeClr val="accent2">
                <a:tint val="45000"/>
                <a:satMod val="400000"/>
              </a:schemeClr>
            </a:duotone>
            <a:extLst>
              <a:ext uri="{BEBA8EAE-BF5A-486C-A8C5-ECC9F3942E4B}">
                <a14:imgProps xmlns:a14="http://schemas.microsoft.com/office/drawing/2010/main" xmlns="">
                  <a14:imgLayer r:embed="">
                    <a14:imgEffect>
                      <a14:saturation sat="400000"/>
                    </a14:imgEffect>
                  </a14:imgLayer>
                </a14:imgProps>
              </a:ext>
              <a:ext uri="{28A0092B-C50C-407E-A947-70E740481C1C}">
                <a14:useLocalDpi xmlns:a14="http://schemas.microsoft.com/office/drawing/2010/main" xmlns="" val="0"/>
              </a:ext>
            </a:extLst>
          </a:blip>
          <a:srcRect/>
          <a:stretch/>
        </p:blipFill>
        <p:spPr>
          <a:xfrm>
            <a:off x="349943" y="2379178"/>
            <a:ext cx="3726849" cy="578127"/>
          </a:xfrm>
          <a:prstGeom prst="rect">
            <a:avLst/>
          </a:prstGeom>
          <a:effectLst>
            <a:outerShdw blurRad="165100" dist="177800" dir="1620000" algn="tl" rotWithShape="0">
              <a:prstClr val="black">
                <a:alpha val="40000"/>
              </a:prstClr>
            </a:outerShdw>
          </a:effectLst>
        </p:spPr>
      </p:pic>
      <p:pic>
        <p:nvPicPr>
          <p:cNvPr id="32" name="Picture 31">
            <a:extLst>
              <a:ext uri="{FF2B5EF4-FFF2-40B4-BE49-F238E27FC236}">
                <a16:creationId xmlns:a16="http://schemas.microsoft.com/office/drawing/2014/main" xmlns="" id="{E8F30610-3989-4B81-B3A8-5D73DA81F8AF}"/>
              </a:ext>
            </a:extLst>
          </p:cNvPr>
          <p:cNvPicPr>
            <a:picLocks noChangeAspect="1"/>
          </p:cNvPicPr>
          <p:nvPr/>
        </p:nvPicPr>
        <p:blipFill rotWithShape="1">
          <a:blip r:embed="rId6">
            <a:duotone>
              <a:prstClr val="black"/>
              <a:srgbClr val="0096FF">
                <a:tint val="45000"/>
                <a:satMod val="400000"/>
              </a:srgbClr>
            </a:duotone>
            <a:extLst>
              <a:ext uri="{BEBA8EAE-BF5A-486C-A8C5-ECC9F3942E4B}">
                <a14:imgProps xmlns:a14="http://schemas.microsoft.com/office/drawing/2010/main" xmlns="">
                  <a14:imgLayer r:embed="">
                    <a14:imgEffect>
                      <a14:saturation sat="400000"/>
                    </a14:imgEffect>
                  </a14:imgLayer>
                </a14:imgProps>
              </a:ext>
              <a:ext uri="{28A0092B-C50C-407E-A947-70E740481C1C}">
                <a14:useLocalDpi xmlns:a14="http://schemas.microsoft.com/office/drawing/2010/main" xmlns="" val="0"/>
              </a:ext>
            </a:extLst>
          </a:blip>
          <a:srcRect/>
          <a:stretch/>
        </p:blipFill>
        <p:spPr>
          <a:xfrm>
            <a:off x="353869" y="2956838"/>
            <a:ext cx="3726849" cy="561869"/>
          </a:xfrm>
          <a:prstGeom prst="rect">
            <a:avLst/>
          </a:prstGeom>
          <a:effectLst>
            <a:outerShdw blurRad="165100" dist="177800" dir="1620000" algn="tl" rotWithShape="0">
              <a:prstClr val="black">
                <a:alpha val="40000"/>
              </a:prstClr>
            </a:outerShdw>
          </a:effectLst>
        </p:spPr>
      </p:pic>
      <p:pic>
        <p:nvPicPr>
          <p:cNvPr id="33" name="Picture 32">
            <a:extLst>
              <a:ext uri="{FF2B5EF4-FFF2-40B4-BE49-F238E27FC236}">
                <a16:creationId xmlns:a16="http://schemas.microsoft.com/office/drawing/2014/main" xmlns="" id="{D29192B6-BCFE-4EBB-B3F4-BBD820A8CA76}"/>
              </a:ext>
            </a:extLst>
          </p:cNvPr>
          <p:cNvPicPr>
            <a:picLocks noChangeAspect="1"/>
          </p:cNvPicPr>
          <p:nvPr/>
        </p:nvPicPr>
        <p:blipFill rotWithShape="1">
          <a:blip r:embed="rId7">
            <a:alphaModFix/>
            <a:duotone>
              <a:prstClr val="black"/>
              <a:schemeClr val="accent4">
                <a:tint val="45000"/>
                <a:satMod val="400000"/>
              </a:schemeClr>
            </a:duotone>
            <a:extLst>
              <a:ext uri="{BEBA8EAE-BF5A-486C-A8C5-ECC9F3942E4B}">
                <a14:imgProps xmlns:a14="http://schemas.microsoft.com/office/drawing/2010/main" xmlns="">
                  <a14:imgLayer r:embed="">
                    <a14:imgEffect>
                      <a14:colorTemperature colorTemp="11500"/>
                    </a14:imgEffect>
                    <a14:imgEffect>
                      <a14:saturation sat="400000"/>
                    </a14:imgEffect>
                  </a14:imgLayer>
                </a14:imgProps>
              </a:ext>
              <a:ext uri="{28A0092B-C50C-407E-A947-70E740481C1C}">
                <a14:useLocalDpi xmlns:a14="http://schemas.microsoft.com/office/drawing/2010/main" xmlns="" val="0"/>
              </a:ext>
            </a:extLst>
          </a:blip>
          <a:srcRect/>
          <a:stretch/>
        </p:blipFill>
        <p:spPr>
          <a:xfrm>
            <a:off x="335880" y="3529038"/>
            <a:ext cx="3726849" cy="562082"/>
          </a:xfrm>
          <a:prstGeom prst="rect">
            <a:avLst/>
          </a:prstGeom>
          <a:effectLst>
            <a:outerShdw blurRad="165100" dist="177800" dir="1620000" algn="tl" rotWithShape="0">
              <a:prstClr val="black">
                <a:alpha val="40000"/>
              </a:prstClr>
            </a:outerShdw>
          </a:effectLst>
        </p:spPr>
      </p:pic>
      <p:sp>
        <p:nvSpPr>
          <p:cNvPr id="34" name="Rectangle 33">
            <a:extLst>
              <a:ext uri="{FF2B5EF4-FFF2-40B4-BE49-F238E27FC236}">
                <a16:creationId xmlns:a16="http://schemas.microsoft.com/office/drawing/2014/main" xmlns="" id="{361DBD51-790E-4B19-A629-5EEC6F7AADB3}"/>
              </a:ext>
            </a:extLst>
          </p:cNvPr>
          <p:cNvSpPr/>
          <p:nvPr/>
        </p:nvSpPr>
        <p:spPr>
          <a:xfrm>
            <a:off x="5096107" y="1250479"/>
            <a:ext cx="2709747" cy="400110"/>
          </a:xfrm>
          <a:prstGeom prst="rect">
            <a:avLst/>
          </a:prstGeom>
        </p:spPr>
        <p:txBody>
          <a:bodyPr wrap="square">
            <a:spAutoFit/>
          </a:bodyPr>
          <a:lstStyle/>
          <a:p>
            <a:r>
              <a:rPr lang="en-US" sz="2000" dirty="0" smtClean="0">
                <a:solidFill>
                  <a:schemeClr val="tx2"/>
                </a:solidFill>
                <a:latin typeface="Georgia" pitchFamily="18" charset="0"/>
              </a:rPr>
              <a:t>Data Understanding </a:t>
            </a:r>
            <a:endParaRPr lang="en-US" sz="2000" dirty="0">
              <a:solidFill>
                <a:schemeClr val="tx2"/>
              </a:solidFill>
              <a:latin typeface="Georgia" pitchFamily="18" charset="0"/>
            </a:endParaRPr>
          </a:p>
        </p:txBody>
      </p:sp>
      <p:sp>
        <p:nvSpPr>
          <p:cNvPr id="50" name="Rectangle 49">
            <a:extLst>
              <a:ext uri="{FF2B5EF4-FFF2-40B4-BE49-F238E27FC236}">
                <a16:creationId xmlns:a16="http://schemas.microsoft.com/office/drawing/2014/main" xmlns="" id="{3D4C3B40-FC4E-4263-9257-3A78BFC12AFB}"/>
              </a:ext>
            </a:extLst>
          </p:cNvPr>
          <p:cNvSpPr/>
          <p:nvPr/>
        </p:nvSpPr>
        <p:spPr>
          <a:xfrm>
            <a:off x="231420" y="195647"/>
            <a:ext cx="1539204" cy="584775"/>
          </a:xfrm>
          <a:prstGeom prst="rect">
            <a:avLst/>
          </a:prstGeom>
        </p:spPr>
        <p:txBody>
          <a:bodyPr wrap="none">
            <a:spAutoFit/>
          </a:bodyPr>
          <a:lstStyle/>
          <a:p>
            <a:r>
              <a:rPr lang="en-IN" sz="3200" dirty="0" smtClean="0">
                <a:solidFill>
                  <a:schemeClr val="tx1">
                    <a:lumMod val="75000"/>
                  </a:schemeClr>
                </a:solidFill>
                <a:latin typeface="Cambria" panose="02040503050406030204" pitchFamily="18" charset="0"/>
                <a:ea typeface="Cambria" panose="02040503050406030204" pitchFamily="18" charset="0"/>
              </a:rPr>
              <a:t>Process</a:t>
            </a:r>
            <a:endParaRPr lang="en-IN" sz="3200" dirty="0">
              <a:solidFill>
                <a:schemeClr val="tx1">
                  <a:lumMod val="75000"/>
                </a:schemeClr>
              </a:solidFill>
              <a:latin typeface="Cambria" panose="02040503050406030204" pitchFamily="18" charset="0"/>
              <a:ea typeface="Cambria" panose="02040503050406030204" pitchFamily="18" charset="0"/>
            </a:endParaRPr>
          </a:p>
        </p:txBody>
      </p:sp>
      <p:sp>
        <p:nvSpPr>
          <p:cNvPr id="43" name="Rectangle 42"/>
          <p:cNvSpPr/>
          <p:nvPr/>
        </p:nvSpPr>
        <p:spPr>
          <a:xfrm>
            <a:off x="5118205" y="1971814"/>
            <a:ext cx="1914307" cy="400110"/>
          </a:xfrm>
          <a:prstGeom prst="rect">
            <a:avLst/>
          </a:prstGeom>
        </p:spPr>
        <p:txBody>
          <a:bodyPr wrap="none">
            <a:spAutoFit/>
          </a:bodyPr>
          <a:lstStyle/>
          <a:p>
            <a:r>
              <a:rPr lang="en-US" sz="2000" dirty="0" smtClean="0">
                <a:solidFill>
                  <a:schemeClr val="tx2"/>
                </a:solidFill>
                <a:latin typeface="Georgia" pitchFamily="18" charset="0"/>
              </a:rPr>
              <a:t>Data Cleaning </a:t>
            </a:r>
            <a:endParaRPr lang="en-US" sz="2000" dirty="0">
              <a:solidFill>
                <a:schemeClr val="tx2"/>
              </a:solidFill>
              <a:latin typeface="Georgia" pitchFamily="18" charset="0"/>
            </a:endParaRPr>
          </a:p>
        </p:txBody>
      </p:sp>
      <p:sp>
        <p:nvSpPr>
          <p:cNvPr id="45" name="Rectangle 44"/>
          <p:cNvSpPr/>
          <p:nvPr/>
        </p:nvSpPr>
        <p:spPr>
          <a:xfrm>
            <a:off x="5073805" y="2540526"/>
            <a:ext cx="3020327" cy="400110"/>
          </a:xfrm>
          <a:prstGeom prst="rect">
            <a:avLst/>
          </a:prstGeom>
        </p:spPr>
        <p:txBody>
          <a:bodyPr wrap="square">
            <a:spAutoFit/>
          </a:bodyPr>
          <a:lstStyle/>
          <a:p>
            <a:r>
              <a:rPr lang="en-US" sz="2000" dirty="0" smtClean="0">
                <a:solidFill>
                  <a:schemeClr val="tx2"/>
                </a:solidFill>
                <a:latin typeface="Georgia" pitchFamily="18" charset="0"/>
              </a:rPr>
              <a:t>Correcting Data Type </a:t>
            </a:r>
            <a:endParaRPr lang="en-US" sz="2000" dirty="0">
              <a:solidFill>
                <a:schemeClr val="tx2"/>
              </a:solidFill>
              <a:latin typeface="Georgia" pitchFamily="18" charset="0"/>
            </a:endParaRPr>
          </a:p>
        </p:txBody>
      </p:sp>
      <p:sp>
        <p:nvSpPr>
          <p:cNvPr id="47" name="Rectangle 46"/>
          <p:cNvSpPr/>
          <p:nvPr/>
        </p:nvSpPr>
        <p:spPr>
          <a:xfrm>
            <a:off x="5073805" y="3131541"/>
            <a:ext cx="867827" cy="400110"/>
          </a:xfrm>
          <a:prstGeom prst="rect">
            <a:avLst/>
          </a:prstGeom>
        </p:spPr>
        <p:txBody>
          <a:bodyPr wrap="square">
            <a:spAutoFit/>
          </a:bodyPr>
          <a:lstStyle/>
          <a:p>
            <a:r>
              <a:rPr lang="en-US" sz="2000" dirty="0" smtClean="0">
                <a:solidFill>
                  <a:schemeClr val="tx2"/>
                </a:solidFill>
                <a:latin typeface="Georgia" pitchFamily="18" charset="0"/>
              </a:rPr>
              <a:t> EDA</a:t>
            </a:r>
            <a:endParaRPr lang="en-US" sz="2000" dirty="0">
              <a:solidFill>
                <a:schemeClr val="tx2"/>
              </a:solidFill>
              <a:latin typeface="Georgia" pitchFamily="18" charset="0"/>
            </a:endParaRPr>
          </a:p>
        </p:txBody>
      </p:sp>
      <p:sp>
        <p:nvSpPr>
          <p:cNvPr id="49" name="Rectangle 48"/>
          <p:cNvSpPr/>
          <p:nvPr/>
        </p:nvSpPr>
        <p:spPr>
          <a:xfrm>
            <a:off x="4906537" y="3778311"/>
            <a:ext cx="2703578" cy="400110"/>
          </a:xfrm>
          <a:prstGeom prst="rect">
            <a:avLst/>
          </a:prstGeom>
        </p:spPr>
        <p:txBody>
          <a:bodyPr wrap="square">
            <a:spAutoFit/>
          </a:bodyPr>
          <a:lstStyle/>
          <a:p>
            <a:pPr algn="ctr"/>
            <a:r>
              <a:rPr lang="en-US" sz="2000" dirty="0" smtClean="0">
                <a:solidFill>
                  <a:schemeClr val="tx2"/>
                </a:solidFill>
                <a:latin typeface="Georgia" pitchFamily="18" charset="0"/>
              </a:rPr>
              <a:t>  Missing/Null Value</a:t>
            </a:r>
            <a:endParaRPr lang="en-US" sz="2000" dirty="0"/>
          </a:p>
        </p:txBody>
      </p:sp>
    </p:spTree>
    <p:extLst>
      <p:ext uri="{BB962C8B-B14F-4D97-AF65-F5344CB8AC3E}">
        <p14:creationId xmlns:p14="http://schemas.microsoft.com/office/powerpoint/2010/main" xmlns="" val="3871606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8075" y="1674444"/>
            <a:ext cx="8520600" cy="572700"/>
          </a:xfrm>
        </p:spPr>
        <p:txBody>
          <a:bodyPr/>
          <a:lstStyle/>
          <a:p>
            <a:r>
              <a:rPr lang="en-US" sz="8000" dirty="0" smtClean="0">
                <a:latin typeface="Georgia" pitchFamily="18" charset="0"/>
              </a:rPr>
              <a:t>Insights/Story</a:t>
            </a:r>
            <a:endParaRPr lang="en-US" sz="8000" dirty="0">
              <a:latin typeface="Georgia" pitchFamily="18" charset="0"/>
            </a:endParaRPr>
          </a:p>
        </p:txBody>
      </p:sp>
      <p:grpSp>
        <p:nvGrpSpPr>
          <p:cNvPr id="4"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8" name="Picture 27" descr="O-1.png"/>
          <p:cNvPicPr>
            <a:picLocks noChangeAspect="1"/>
          </p:cNvPicPr>
          <p:nvPr/>
        </p:nvPicPr>
        <p:blipFill>
          <a:blip r:embed="rId3"/>
          <a:stretch>
            <a:fillRect/>
          </a:stretch>
        </p:blipFill>
        <p:spPr>
          <a:xfrm>
            <a:off x="0" y="807307"/>
            <a:ext cx="9144000" cy="4237337"/>
          </a:xfrm>
          <a:prstGeom prst="rect">
            <a:avLst/>
          </a:prstGeom>
        </p:spPr>
      </p:pic>
      <p:grpSp>
        <p:nvGrpSpPr>
          <p:cNvPr id="4"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548538" y="185408"/>
            <a:ext cx="2680694" cy="461665"/>
          </a:xfrm>
          <a:prstGeom prst="rect">
            <a:avLst/>
          </a:prstGeom>
        </p:spPr>
        <p:txBody>
          <a:bodyPr wrap="square">
            <a:spAutoFit/>
          </a:bodyPr>
          <a:lstStyle/>
          <a:p>
            <a:r>
              <a:rPr lang="en-US" sz="2400" b="1" u="sng" dirty="0" smtClean="0">
                <a:solidFill>
                  <a:schemeClr val="tx1">
                    <a:lumMod val="75000"/>
                  </a:schemeClr>
                </a:solidFill>
                <a:latin typeface="Georgia" pitchFamily="18" charset="0"/>
              </a:rPr>
              <a:t>Observation </a:t>
            </a:r>
            <a:r>
              <a:rPr lang="en-US" sz="2400" b="1" dirty="0" smtClean="0">
                <a:solidFill>
                  <a:schemeClr val="tx1">
                    <a:lumMod val="75000"/>
                  </a:schemeClr>
                </a:solidFill>
                <a:latin typeface="Georgia" pitchFamily="18" charset="0"/>
              </a:rPr>
              <a:t>- 1</a:t>
            </a:r>
            <a:endParaRPr lang="en-US" b="1" dirty="0">
              <a:solidFill>
                <a:schemeClr val="tx1">
                  <a:lumMod val="75000"/>
                </a:schemeClr>
              </a:solidFill>
              <a:latin typeface="Georgia"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1A.png"/>
          <p:cNvPicPr>
            <a:picLocks noChangeAspect="1"/>
          </p:cNvPicPr>
          <p:nvPr/>
        </p:nvPicPr>
        <p:blipFill>
          <a:blip r:embed="rId3"/>
          <a:stretch>
            <a:fillRect/>
          </a:stretch>
        </p:blipFill>
        <p:spPr>
          <a:xfrm>
            <a:off x="0" y="799070"/>
            <a:ext cx="9144000" cy="4245576"/>
          </a:xfrm>
          <a:prstGeom prst="rect">
            <a:avLst/>
          </a:prstGeom>
        </p:spPr>
      </p:pic>
      <p:grpSp>
        <p:nvGrpSpPr>
          <p:cNvPr id="3" name="Group 37">
            <a:extLst>
              <a:ext uri="{FF2B5EF4-FFF2-40B4-BE49-F238E27FC236}">
                <a16:creationId xmlns:a16="http://schemas.microsoft.com/office/drawing/2014/main" xmlns="" id="{34ADC24E-E60E-4035-876F-125969AAEC42}"/>
              </a:ext>
            </a:extLst>
          </p:cNvPr>
          <p:cNvGrpSpPr/>
          <p:nvPr/>
        </p:nvGrpSpPr>
        <p:grpSpPr>
          <a:xfrm>
            <a:off x="0" y="5069467"/>
            <a:ext cx="9144000" cy="82296"/>
            <a:chOff x="0" y="6762420"/>
            <a:chExt cx="12192000" cy="109728"/>
          </a:xfrm>
        </p:grpSpPr>
        <p:sp>
          <p:nvSpPr>
            <p:cNvPr id="5" name="Rectangle 4">
              <a:extLst>
                <a:ext uri="{FF2B5EF4-FFF2-40B4-BE49-F238E27FC236}">
                  <a16:creationId xmlns:a16="http://schemas.microsoft.com/office/drawing/2014/main" xmlns="" id="{DE4915D4-9FBB-424D-8009-CACD52A9727E}"/>
                </a:ext>
              </a:extLst>
            </p:cNvPr>
            <p:cNvSpPr/>
            <p:nvPr/>
          </p:nvSpPr>
          <p:spPr>
            <a:xfrm>
              <a:off x="0"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EB7D5C5-9AC5-4874-8456-CFD09E3002A3}"/>
                </a:ext>
              </a:extLst>
            </p:cNvPr>
            <p:cNvSpPr/>
            <p:nvPr/>
          </p:nvSpPr>
          <p:spPr>
            <a:xfrm>
              <a:off x="2801947" y="6762856"/>
              <a:ext cx="6588105" cy="1088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501C80-CAA7-4A54-BF30-25D77D1AB3E9}"/>
                </a:ext>
              </a:extLst>
            </p:cNvPr>
            <p:cNvSpPr/>
            <p:nvPr/>
          </p:nvSpPr>
          <p:spPr>
            <a:xfrm>
              <a:off x="9531927" y="6762420"/>
              <a:ext cx="2660073" cy="109728"/>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549164" y="193645"/>
            <a:ext cx="2800767" cy="461665"/>
          </a:xfrm>
          <a:prstGeom prst="rect">
            <a:avLst/>
          </a:prstGeom>
        </p:spPr>
        <p:txBody>
          <a:bodyPr wrap="none">
            <a:spAutoFit/>
          </a:bodyPr>
          <a:lstStyle/>
          <a:p>
            <a:r>
              <a:rPr lang="en-US" sz="2400" b="1" u="sng" dirty="0" smtClean="0">
                <a:solidFill>
                  <a:schemeClr val="tx1">
                    <a:lumMod val="75000"/>
                  </a:schemeClr>
                </a:solidFill>
                <a:latin typeface="Georgia" pitchFamily="18" charset="0"/>
              </a:rPr>
              <a:t>Observation </a:t>
            </a:r>
            <a:r>
              <a:rPr lang="en-US" sz="2400" b="1" dirty="0" smtClean="0">
                <a:solidFill>
                  <a:schemeClr val="tx1">
                    <a:lumMod val="75000"/>
                  </a:schemeClr>
                </a:solidFill>
                <a:latin typeface="Georgia" pitchFamily="18" charset="0"/>
              </a:rPr>
              <a:t>- 1.1</a:t>
            </a:r>
            <a:endParaRPr lang="en-US" b="1" dirty="0">
              <a:solidFill>
                <a:schemeClr val="tx1">
                  <a:lumMod val="75000"/>
                </a:schemeClr>
              </a:solidFill>
              <a:latin typeface="Georgia"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419</TotalTime>
  <Words>2506</Words>
  <PresentationFormat>On-screen Show (16:9)</PresentationFormat>
  <Paragraphs>187</Paragraphs>
  <Slides>26</Slides>
  <Notes>26</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26</vt:i4>
      </vt:variant>
    </vt:vector>
  </HeadingPairs>
  <TitlesOfParts>
    <vt:vector size="43" baseType="lpstr">
      <vt:lpstr>Arial</vt:lpstr>
      <vt:lpstr>Montserrat</vt:lpstr>
      <vt:lpstr>Georgia</vt:lpstr>
      <vt:lpstr>Graphik Regular</vt:lpstr>
      <vt:lpstr>Fira Sans SemiBold</vt:lpstr>
      <vt:lpstr>Fira Sans</vt:lpstr>
      <vt:lpstr>Calibri</vt:lpstr>
      <vt:lpstr>Candara</vt:lpstr>
      <vt:lpstr>Georgia Pro Cond</vt:lpstr>
      <vt:lpstr>Georgia Pro</vt:lpstr>
      <vt:lpstr>Open Sans</vt:lpstr>
      <vt:lpstr>Bookman Old Style</vt:lpstr>
      <vt:lpstr>Arial Unicode MS</vt:lpstr>
      <vt:lpstr>Beirut</vt:lpstr>
      <vt:lpstr>Cambria</vt:lpstr>
      <vt:lpstr>Georgia Pro Light</vt:lpstr>
      <vt:lpstr>Simple Light</vt:lpstr>
      <vt:lpstr>EXPLORATORY DATA ANALYSIS          CAPSTONE PROJECT-01                EDA ON PLAY-STORE   </vt:lpstr>
      <vt:lpstr>Slide 2</vt:lpstr>
      <vt:lpstr>Slide 3</vt:lpstr>
      <vt:lpstr>Slide 4</vt:lpstr>
      <vt:lpstr>Slide 5</vt:lpstr>
      <vt:lpstr>Slide 6</vt:lpstr>
      <vt:lpstr>Insights/Story</vt:lpstr>
      <vt:lpstr>   </vt:lpstr>
      <vt:lpstr>Slide 9</vt:lpstr>
      <vt:lpstr>Slide 10</vt:lpstr>
      <vt:lpstr>Slide 11</vt:lpstr>
      <vt:lpstr>Slide 12</vt:lpstr>
      <vt:lpstr>Slide 13</vt:lpstr>
      <vt:lpstr>Slide 14</vt:lpstr>
      <vt:lpstr>Slide 15</vt:lpstr>
      <vt:lpstr>Slide 16</vt:lpstr>
      <vt:lpstr>Check - 1 </vt:lpstr>
      <vt:lpstr>Check - 2</vt:lpstr>
      <vt:lpstr>Check - 3</vt:lpstr>
      <vt:lpstr>Slide 20</vt:lpstr>
      <vt:lpstr>Slide 21</vt:lpstr>
      <vt:lpstr>Slide 22</vt:lpstr>
      <vt:lpstr>Slide 23</vt:lpstr>
      <vt:lpstr>Slide 24</vt:lpstr>
      <vt:lpstr>Conclusion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Project Title</dc:title>
  <dc:creator>NIKHIL</dc:creator>
  <cp:lastModifiedBy>NIKHIL</cp:lastModifiedBy>
  <cp:revision>34</cp:revision>
  <dcterms:modified xsi:type="dcterms:W3CDTF">2022-07-26T15:39:17Z</dcterms:modified>
</cp:coreProperties>
</file>